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81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95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257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066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3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52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38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033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448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939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3274-73B9-452A-8546-8280788081C6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7E44-DBD2-4F55-BD7B-EBC31B0ECF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4289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12A7C-64D0-4A14-B8C3-A183ED181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Plán a postup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A0028C-A09D-4F51-8F4C-911B40DA9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/>
              <a:t>Softvérová podpora vyučovania matematiky </a:t>
            </a:r>
            <a:r>
              <a:rPr lang="sk-SK" b="1" dirty="0" err="1"/>
              <a:t>Hejného</a:t>
            </a:r>
            <a:r>
              <a:rPr lang="sk-SK" b="1" dirty="0"/>
              <a:t> metódou - prostredie Vláčiky</a:t>
            </a:r>
          </a:p>
        </p:txBody>
      </p:sp>
    </p:spTree>
    <p:extLst>
      <p:ext uri="{BB962C8B-B14F-4D97-AF65-F5344CB8AC3E}">
        <p14:creationId xmlns:p14="http://schemas.microsoft.com/office/powerpoint/2010/main" val="419010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2A0028C-A09D-4F51-8F4C-911B40DA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1116"/>
            <a:ext cx="9144000" cy="4518506"/>
          </a:xfrm>
        </p:spPr>
        <p:txBody>
          <a:bodyPr>
            <a:normAutofit lnSpcReduction="10000"/>
          </a:bodyPr>
          <a:lstStyle/>
          <a:p>
            <a:r>
              <a:rPr lang="sk-SK" sz="3600" b="1" dirty="0"/>
              <a:t>Časti aplikácie</a:t>
            </a:r>
          </a:p>
          <a:p>
            <a:endParaRPr lang="sk-SK" b="1" dirty="0"/>
          </a:p>
          <a:p>
            <a:endParaRPr lang="sk-SK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menu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levely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úlohy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editory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generovanie úloh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vyhodnocovanie úloh (</a:t>
            </a:r>
            <a:r>
              <a:rPr lang="sk-SK" b="1" dirty="0" err="1"/>
              <a:t>solver</a:t>
            </a:r>
            <a:r>
              <a:rPr lang="sk-SK" b="1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b="1" dirty="0"/>
              <a:t>kódovanie a ukladanie postupu</a:t>
            </a:r>
          </a:p>
        </p:txBody>
      </p:sp>
    </p:spTree>
    <p:extLst>
      <p:ext uri="{BB962C8B-B14F-4D97-AF65-F5344CB8AC3E}">
        <p14:creationId xmlns:p14="http://schemas.microsoft.com/office/powerpoint/2010/main" val="26119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>
            <a:extLst>
              <a:ext uri="{FF2B5EF4-FFF2-40B4-BE49-F238E27FC236}">
                <a16:creationId xmlns:a16="http://schemas.microsoft.com/office/drawing/2014/main" id="{F92DE227-2312-4B7A-A8C1-FEEB47DD99B1}"/>
              </a:ext>
            </a:extLst>
          </p:cNvPr>
          <p:cNvSpPr/>
          <p:nvPr/>
        </p:nvSpPr>
        <p:spPr>
          <a:xfrm>
            <a:off x="1163274" y="1147087"/>
            <a:ext cx="10852113" cy="332398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sk-SK" sz="2400" b="1" dirty="0">
                <a:solidFill>
                  <a:srgbClr val="92D050"/>
                </a:solidFill>
              </a:rPr>
              <a:t>DONE:</a:t>
            </a:r>
          </a:p>
          <a:p>
            <a:endParaRPr lang="sk-S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ovládanie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úvodné úlohy na zoznámenie sa s aplikáciou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menu a </a:t>
            </a:r>
            <a:r>
              <a:rPr lang="sk-SK" b="1" dirty="0" err="1"/>
              <a:t>scene</a:t>
            </a:r>
            <a:r>
              <a:rPr lang="sk-SK" b="1" dirty="0"/>
              <a:t>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prispôsobené 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systém na ukladanie a načítanie postupu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generátor úloh prvého typu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/>
              <a:t>progress</a:t>
            </a:r>
            <a:r>
              <a:rPr lang="sk-SK" b="1" dirty="0"/>
              <a:t> </a:t>
            </a:r>
            <a:r>
              <a:rPr lang="sk-SK" b="1" dirty="0" err="1"/>
              <a:t>bars</a:t>
            </a:r>
            <a:r>
              <a:rPr lang="sk-SK" b="1" dirty="0"/>
              <a:t> a reset progresu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prvý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prvé testovanie so žiakmi</a:t>
            </a:r>
          </a:p>
          <a:p>
            <a:r>
              <a:rPr lang="sk-SK" sz="2400" b="1" dirty="0">
                <a:solidFill>
                  <a:srgbClr val="FF3333"/>
                </a:solidFill>
              </a:rPr>
              <a:t>TODO:</a:t>
            </a:r>
          </a:p>
          <a:p>
            <a:endParaRPr lang="sk-S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druhý, tretí a štvrtý typ úloh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druhý, tretí a štvrtý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úprava 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ďalšie testovanie so žiakmi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26675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2A0028C-A09D-4F51-8F4C-911B40DA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58080"/>
            <a:ext cx="9144000" cy="3671217"/>
          </a:xfrm>
        </p:spPr>
        <p:txBody>
          <a:bodyPr>
            <a:normAutofit/>
          </a:bodyPr>
          <a:lstStyle/>
          <a:p>
            <a:r>
              <a:rPr lang="sk-SK" b="1" dirty="0"/>
              <a:t>Menu</a:t>
            </a:r>
          </a:p>
          <a:p>
            <a:endParaRPr lang="sk-SK" b="1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38A9298-863F-4FEF-B050-4EBBBD44A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11" y="962058"/>
            <a:ext cx="9414377" cy="528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1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2A0028C-A09D-4F51-8F4C-911B40DA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58080"/>
            <a:ext cx="9144000" cy="3671217"/>
          </a:xfrm>
        </p:spPr>
        <p:txBody>
          <a:bodyPr>
            <a:normAutofit/>
          </a:bodyPr>
          <a:lstStyle/>
          <a:p>
            <a:r>
              <a:rPr lang="sk-SK" b="1" dirty="0"/>
              <a:t>Úvodné úlohy</a:t>
            </a:r>
          </a:p>
          <a:p>
            <a:endParaRPr lang="sk-SK" b="1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87711E3F-2F19-4748-B568-A8698C479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50" y="955469"/>
            <a:ext cx="5276303" cy="3306137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B04EAC9B-3FEE-4B11-AEAD-F89F46EF5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148" y="955469"/>
            <a:ext cx="5296086" cy="3306137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340E886E-0815-458C-A8D0-225C2E5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3766" y="3059559"/>
            <a:ext cx="5304467" cy="33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5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2A0028C-A09D-4F51-8F4C-911B40DA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58080"/>
            <a:ext cx="9144000" cy="3671217"/>
          </a:xfrm>
        </p:spPr>
        <p:txBody>
          <a:bodyPr>
            <a:normAutofit/>
          </a:bodyPr>
          <a:lstStyle/>
          <a:p>
            <a:r>
              <a:rPr lang="sk-SK" b="1" dirty="0"/>
              <a:t>Prechodné menu</a:t>
            </a:r>
          </a:p>
          <a:p>
            <a:endParaRPr lang="sk-SK" b="1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4FFE3DB7-7917-4629-92F1-7A0A01083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11" y="962058"/>
            <a:ext cx="9414377" cy="531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F5B9C43-561F-4741-8E03-E8821A68C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50" y="944983"/>
            <a:ext cx="5282519" cy="3306137"/>
          </a:xfrm>
          <a:prstGeom prst="rect">
            <a:avLst/>
          </a:prstGeom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F92DE227-2312-4B7A-A8C1-FEEB47DD99B1}"/>
              </a:ext>
            </a:extLst>
          </p:cNvPr>
          <p:cNvSpPr/>
          <p:nvPr/>
        </p:nvSpPr>
        <p:spPr>
          <a:xfrm>
            <a:off x="5297384" y="324966"/>
            <a:ext cx="159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/>
              <a:t>Prvý editor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159C57DF-FFB9-4A41-8B08-00FC579B6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741" y="3223002"/>
            <a:ext cx="5282519" cy="3310032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ECAA21B7-B831-43AE-AD9E-3D85651FAB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931" y="944983"/>
            <a:ext cx="5282519" cy="329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4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>
            <a:extLst>
              <a:ext uri="{FF2B5EF4-FFF2-40B4-BE49-F238E27FC236}">
                <a16:creationId xmlns:a16="http://schemas.microsoft.com/office/drawing/2014/main" id="{F92DE227-2312-4B7A-A8C1-FEEB47DD99B1}"/>
              </a:ext>
            </a:extLst>
          </p:cNvPr>
          <p:cNvSpPr/>
          <p:nvPr/>
        </p:nvSpPr>
        <p:spPr>
          <a:xfrm>
            <a:off x="1163274" y="1147087"/>
            <a:ext cx="10852113" cy="332398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sk-SK" sz="2400" b="1" dirty="0">
                <a:solidFill>
                  <a:srgbClr val="92D050"/>
                </a:solidFill>
              </a:rPr>
              <a:t>DONE:</a:t>
            </a:r>
          </a:p>
          <a:p>
            <a:endParaRPr lang="sk-S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ovládanie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úvodné úlohy na zoznámenie sa s aplikáciou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menu a </a:t>
            </a:r>
            <a:r>
              <a:rPr lang="sk-SK" b="1" dirty="0" err="1"/>
              <a:t>scene</a:t>
            </a:r>
            <a:r>
              <a:rPr lang="sk-SK" b="1" dirty="0"/>
              <a:t>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prispôsobené 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systém na ukladanie a načítanie postupu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generátor úloh prvého typu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/>
              <a:t>progress</a:t>
            </a:r>
            <a:r>
              <a:rPr lang="sk-SK" b="1" dirty="0"/>
              <a:t> </a:t>
            </a:r>
            <a:r>
              <a:rPr lang="sk-SK" b="1" dirty="0" err="1"/>
              <a:t>bars</a:t>
            </a:r>
            <a:r>
              <a:rPr lang="sk-SK" b="1" dirty="0"/>
              <a:t> a reset progresu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prvý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prvé testovanie so žiakmi</a:t>
            </a:r>
          </a:p>
          <a:p>
            <a:r>
              <a:rPr lang="sk-SK" sz="2400" b="1" dirty="0">
                <a:solidFill>
                  <a:srgbClr val="FF3333"/>
                </a:solidFill>
              </a:rPr>
              <a:t>TODO:</a:t>
            </a:r>
          </a:p>
          <a:p>
            <a:endParaRPr lang="sk-S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druhý, tretí a štvrtý typ úloh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druhý, tretí a štvrtý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úprava 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ďalšie testovanie so žiakmi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34725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153</Words>
  <Application>Microsoft Office PowerPoint</Application>
  <PresentationFormat>Širokouhlá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Plán a postup práce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a postup práce</dc:title>
  <dc:creator>Vladimír Ačjak</dc:creator>
  <cp:lastModifiedBy>Vladimír Ačjak</cp:lastModifiedBy>
  <cp:revision>21</cp:revision>
  <dcterms:created xsi:type="dcterms:W3CDTF">2022-03-21T08:46:02Z</dcterms:created>
  <dcterms:modified xsi:type="dcterms:W3CDTF">2022-03-29T07:30:51Z</dcterms:modified>
</cp:coreProperties>
</file>