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1" r:id="rId4"/>
    <p:sldId id="259" r:id="rId5"/>
    <p:sldId id="262" r:id="rId6"/>
    <p:sldId id="263" r:id="rId7"/>
    <p:sldId id="260" r:id="rId8"/>
    <p:sldId id="266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0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24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53274-73B9-452A-8546-8280788081C6}" type="datetimeFigureOut">
              <a:rPr lang="sk-SK" smtClean="0"/>
              <a:t>29. 3. 2022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C7E44-DBD2-4F55-BD7B-EBC31B0ECF0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73818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53274-73B9-452A-8546-8280788081C6}" type="datetimeFigureOut">
              <a:rPr lang="sk-SK" smtClean="0"/>
              <a:t>29. 3. 2022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C7E44-DBD2-4F55-BD7B-EBC31B0ECF0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69558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53274-73B9-452A-8546-8280788081C6}" type="datetimeFigureOut">
              <a:rPr lang="sk-SK" smtClean="0"/>
              <a:t>29. 3. 2022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C7E44-DBD2-4F55-BD7B-EBC31B0ECF0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62576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53274-73B9-452A-8546-8280788081C6}" type="datetimeFigureOut">
              <a:rPr lang="sk-SK" smtClean="0"/>
              <a:t>29. 3. 2022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C7E44-DBD2-4F55-BD7B-EBC31B0ECF0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90663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53274-73B9-452A-8546-8280788081C6}" type="datetimeFigureOut">
              <a:rPr lang="sk-SK" smtClean="0"/>
              <a:t>29. 3. 2022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C7E44-DBD2-4F55-BD7B-EBC31B0ECF0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27352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53274-73B9-452A-8546-8280788081C6}" type="datetimeFigureOut">
              <a:rPr lang="sk-SK" smtClean="0"/>
              <a:t>29. 3. 2022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C7E44-DBD2-4F55-BD7B-EBC31B0ECF0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39524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53274-73B9-452A-8546-8280788081C6}" type="datetimeFigureOut">
              <a:rPr lang="sk-SK" smtClean="0"/>
              <a:t>29. 3. 2022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C7E44-DBD2-4F55-BD7B-EBC31B0ECF0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91389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53274-73B9-452A-8546-8280788081C6}" type="datetimeFigureOut">
              <a:rPr lang="sk-SK" smtClean="0"/>
              <a:t>29. 3. 2022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C7E44-DBD2-4F55-BD7B-EBC31B0ECF0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50338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53274-73B9-452A-8546-8280788081C6}" type="datetimeFigureOut">
              <a:rPr lang="sk-SK" smtClean="0"/>
              <a:t>29. 3. 2022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C7E44-DBD2-4F55-BD7B-EBC31B0ECF0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304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53274-73B9-452A-8546-8280788081C6}" type="datetimeFigureOut">
              <a:rPr lang="sk-SK" smtClean="0"/>
              <a:t>29. 3. 2022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C7E44-DBD2-4F55-BD7B-EBC31B0ECF0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24483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53274-73B9-452A-8546-8280788081C6}" type="datetimeFigureOut">
              <a:rPr lang="sk-SK" smtClean="0"/>
              <a:t>29. 3. 2022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C7E44-DBD2-4F55-BD7B-EBC31B0ECF0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39395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053274-73B9-452A-8546-8280788081C6}" type="datetimeFigureOut">
              <a:rPr lang="sk-SK" smtClean="0"/>
              <a:t>29. 3. 2022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7C7E44-DBD2-4F55-BD7B-EBC31B0ECF0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1428950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0312A7C-64D0-4A14-B8C3-A183ED18108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b="1" dirty="0"/>
              <a:t>Plán a postup práce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2A0028C-A09D-4F51-8F4C-911B40DA992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b="1" dirty="0"/>
              <a:t>Softvérová podpora vyučovania matematiky </a:t>
            </a:r>
            <a:r>
              <a:rPr lang="sk-SK" b="1" dirty="0" err="1"/>
              <a:t>Hejného</a:t>
            </a:r>
            <a:r>
              <a:rPr lang="sk-SK" b="1" dirty="0"/>
              <a:t> metódou - prostredie Vláčiky</a:t>
            </a:r>
          </a:p>
        </p:txBody>
      </p:sp>
    </p:spTree>
    <p:extLst>
      <p:ext uri="{BB962C8B-B14F-4D97-AF65-F5344CB8AC3E}">
        <p14:creationId xmlns:p14="http://schemas.microsoft.com/office/powerpoint/2010/main" val="4190100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82A0028C-A09D-4F51-8F4C-911B40DA99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951116"/>
            <a:ext cx="9144000" cy="4518506"/>
          </a:xfrm>
        </p:spPr>
        <p:txBody>
          <a:bodyPr>
            <a:normAutofit lnSpcReduction="10000"/>
          </a:bodyPr>
          <a:lstStyle/>
          <a:p>
            <a:r>
              <a:rPr lang="sk-SK" sz="3600" b="1" dirty="0"/>
              <a:t>Časti aplikácie</a:t>
            </a:r>
          </a:p>
          <a:p>
            <a:endParaRPr lang="sk-SK" b="1" dirty="0"/>
          </a:p>
          <a:p>
            <a:endParaRPr lang="sk-SK" b="1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k-SK" b="1" dirty="0"/>
              <a:t>menu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k-SK" b="1" dirty="0"/>
              <a:t>levely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k-SK" b="1" dirty="0"/>
              <a:t>úlohy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k-SK" b="1" dirty="0"/>
              <a:t>editory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k-SK" b="1" dirty="0"/>
              <a:t>generovanie úloh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k-SK" b="1" dirty="0"/>
              <a:t>vyhodnocovanie úloh (</a:t>
            </a:r>
            <a:r>
              <a:rPr lang="sk-SK" b="1" dirty="0" err="1"/>
              <a:t>solver</a:t>
            </a:r>
            <a:r>
              <a:rPr lang="sk-SK" b="1" dirty="0"/>
              <a:t>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k-SK" b="1" dirty="0"/>
              <a:t>kódovanie a ukladanie postupu</a:t>
            </a:r>
          </a:p>
        </p:txBody>
      </p:sp>
    </p:spTree>
    <p:extLst>
      <p:ext uri="{BB962C8B-B14F-4D97-AF65-F5344CB8AC3E}">
        <p14:creationId xmlns:p14="http://schemas.microsoft.com/office/powerpoint/2010/main" val="2611946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ĺžnik 6">
            <a:extLst>
              <a:ext uri="{FF2B5EF4-FFF2-40B4-BE49-F238E27FC236}">
                <a16:creationId xmlns:a16="http://schemas.microsoft.com/office/drawing/2014/main" id="{F92DE227-2312-4B7A-A8C1-FEEB47DD99B1}"/>
              </a:ext>
            </a:extLst>
          </p:cNvPr>
          <p:cNvSpPr/>
          <p:nvPr/>
        </p:nvSpPr>
        <p:spPr>
          <a:xfrm>
            <a:off x="1163274" y="1147087"/>
            <a:ext cx="10852113" cy="3323987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r>
              <a:rPr lang="sk-SK" sz="2400" b="1" dirty="0">
                <a:solidFill>
                  <a:srgbClr val="92D050"/>
                </a:solidFill>
              </a:rPr>
              <a:t>DONE:</a:t>
            </a:r>
          </a:p>
          <a:p>
            <a:endParaRPr lang="sk-SK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b="1" dirty="0"/>
              <a:t>ovládanie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b="1" dirty="0"/>
              <a:t>úvodné úlohy na zoznámenie sa s aplikáciou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b="1" dirty="0"/>
              <a:t>menu a </a:t>
            </a:r>
            <a:r>
              <a:rPr lang="sk-SK" b="1" dirty="0" err="1"/>
              <a:t>scene</a:t>
            </a:r>
            <a:r>
              <a:rPr lang="sk-SK" b="1" dirty="0"/>
              <a:t> management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b="1" dirty="0"/>
              <a:t>prispôsobené GUI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b="1" dirty="0"/>
              <a:t>systém na ukladanie a načítanie postupu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b="1" dirty="0"/>
              <a:t>generátor úloh prvého typu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b="1" dirty="0" err="1"/>
              <a:t>progress</a:t>
            </a:r>
            <a:r>
              <a:rPr lang="sk-SK" b="1" dirty="0"/>
              <a:t> </a:t>
            </a:r>
            <a:r>
              <a:rPr lang="sk-SK" b="1" dirty="0" err="1"/>
              <a:t>bars</a:t>
            </a:r>
            <a:r>
              <a:rPr lang="sk-SK" b="1" dirty="0"/>
              <a:t> a reset progresu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b="1" dirty="0"/>
              <a:t>prvý editor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prvé testovanie so žiakmi</a:t>
            </a:r>
          </a:p>
          <a:p>
            <a:r>
              <a:rPr lang="sk-SK" sz="2400" b="1" dirty="0">
                <a:solidFill>
                  <a:srgbClr val="FF3333"/>
                </a:solidFill>
              </a:rPr>
              <a:t>TODO:</a:t>
            </a:r>
          </a:p>
          <a:p>
            <a:endParaRPr lang="sk-SK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b="1" dirty="0"/>
              <a:t>druhý, tretí a štvrtý typ úloh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b="1" dirty="0"/>
              <a:t>druhý, tretí a štvrtý editor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b="1" dirty="0"/>
              <a:t>úprava GUI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ďalšie testovanie so žiakmi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k-SK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k-SK" b="1" dirty="0"/>
          </a:p>
        </p:txBody>
      </p:sp>
    </p:spTree>
    <p:extLst>
      <p:ext uri="{BB962C8B-B14F-4D97-AF65-F5344CB8AC3E}">
        <p14:creationId xmlns:p14="http://schemas.microsoft.com/office/powerpoint/2010/main" val="12667597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82A0028C-A09D-4F51-8F4C-911B40DA99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1" y="358080"/>
            <a:ext cx="9144000" cy="3671217"/>
          </a:xfrm>
        </p:spPr>
        <p:txBody>
          <a:bodyPr>
            <a:normAutofit/>
          </a:bodyPr>
          <a:lstStyle/>
          <a:p>
            <a:r>
              <a:rPr lang="sk-SK" b="1" dirty="0"/>
              <a:t>Menu</a:t>
            </a:r>
          </a:p>
          <a:p>
            <a:endParaRPr lang="sk-SK" b="1" dirty="0"/>
          </a:p>
        </p:txBody>
      </p:sp>
      <p:pic>
        <p:nvPicPr>
          <p:cNvPr id="7" name="Obrázok 6">
            <a:extLst>
              <a:ext uri="{FF2B5EF4-FFF2-40B4-BE49-F238E27FC236}">
                <a16:creationId xmlns:a16="http://schemas.microsoft.com/office/drawing/2014/main" id="{938A9298-863F-4FEF-B050-4EBBBD44A1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8811" y="962058"/>
            <a:ext cx="9414377" cy="5287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61100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82A0028C-A09D-4F51-8F4C-911B40DA99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1" y="358080"/>
            <a:ext cx="9144000" cy="3671217"/>
          </a:xfrm>
        </p:spPr>
        <p:txBody>
          <a:bodyPr>
            <a:normAutofit/>
          </a:bodyPr>
          <a:lstStyle/>
          <a:p>
            <a:r>
              <a:rPr lang="sk-SK" b="1" dirty="0"/>
              <a:t>Úvodné úlohy</a:t>
            </a:r>
          </a:p>
          <a:p>
            <a:endParaRPr lang="sk-SK" b="1" dirty="0"/>
          </a:p>
        </p:txBody>
      </p:sp>
      <p:pic>
        <p:nvPicPr>
          <p:cNvPr id="2" name="Obrázok 1">
            <a:extLst>
              <a:ext uri="{FF2B5EF4-FFF2-40B4-BE49-F238E27FC236}">
                <a16:creationId xmlns:a16="http://schemas.microsoft.com/office/drawing/2014/main" id="{87711E3F-2F19-4748-B568-A8698C479C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550" y="955469"/>
            <a:ext cx="5276303" cy="3306137"/>
          </a:xfrm>
          <a:prstGeom prst="rect">
            <a:avLst/>
          </a:prstGeom>
        </p:spPr>
      </p:pic>
      <p:pic>
        <p:nvPicPr>
          <p:cNvPr id="4" name="Obrázok 3">
            <a:extLst>
              <a:ext uri="{FF2B5EF4-FFF2-40B4-BE49-F238E27FC236}">
                <a16:creationId xmlns:a16="http://schemas.microsoft.com/office/drawing/2014/main" id="{B04EAC9B-3FEE-4B11-AEAD-F89F46EF53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2148" y="955469"/>
            <a:ext cx="5296086" cy="3306137"/>
          </a:xfrm>
          <a:prstGeom prst="rect">
            <a:avLst/>
          </a:prstGeom>
        </p:spPr>
      </p:pic>
      <p:pic>
        <p:nvPicPr>
          <p:cNvPr id="5" name="Obrázok 4">
            <a:extLst>
              <a:ext uri="{FF2B5EF4-FFF2-40B4-BE49-F238E27FC236}">
                <a16:creationId xmlns:a16="http://schemas.microsoft.com/office/drawing/2014/main" id="{340E886E-0815-458C-A8D0-225C2E5AD6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43766" y="3059559"/>
            <a:ext cx="5304467" cy="3306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26579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82A0028C-A09D-4F51-8F4C-911B40DA99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1" y="358080"/>
            <a:ext cx="9144000" cy="3671217"/>
          </a:xfrm>
        </p:spPr>
        <p:txBody>
          <a:bodyPr>
            <a:normAutofit/>
          </a:bodyPr>
          <a:lstStyle/>
          <a:p>
            <a:r>
              <a:rPr lang="sk-SK" b="1" dirty="0"/>
              <a:t>Prechodné menu</a:t>
            </a:r>
          </a:p>
          <a:p>
            <a:endParaRPr lang="sk-SK" b="1" dirty="0"/>
          </a:p>
        </p:txBody>
      </p:sp>
      <p:pic>
        <p:nvPicPr>
          <p:cNvPr id="7" name="Obrázok 6">
            <a:extLst>
              <a:ext uri="{FF2B5EF4-FFF2-40B4-BE49-F238E27FC236}">
                <a16:creationId xmlns:a16="http://schemas.microsoft.com/office/drawing/2014/main" id="{4FFE3DB7-7917-4629-92F1-7A0A010836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8811" y="962058"/>
            <a:ext cx="9414377" cy="5317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685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ok 3">
            <a:extLst>
              <a:ext uri="{FF2B5EF4-FFF2-40B4-BE49-F238E27FC236}">
                <a16:creationId xmlns:a16="http://schemas.microsoft.com/office/drawing/2014/main" id="{1F5B9C43-561F-4741-8E03-E8821A68CB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550" y="944983"/>
            <a:ext cx="5282519" cy="3306137"/>
          </a:xfrm>
          <a:prstGeom prst="rect">
            <a:avLst/>
          </a:prstGeom>
        </p:spPr>
      </p:pic>
      <p:sp>
        <p:nvSpPr>
          <p:cNvPr id="7" name="Obdĺžnik 6">
            <a:extLst>
              <a:ext uri="{FF2B5EF4-FFF2-40B4-BE49-F238E27FC236}">
                <a16:creationId xmlns:a16="http://schemas.microsoft.com/office/drawing/2014/main" id="{F92DE227-2312-4B7A-A8C1-FEEB47DD99B1}"/>
              </a:ext>
            </a:extLst>
          </p:cNvPr>
          <p:cNvSpPr/>
          <p:nvPr/>
        </p:nvSpPr>
        <p:spPr>
          <a:xfrm>
            <a:off x="5297384" y="324966"/>
            <a:ext cx="15972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sz="2400" b="1" dirty="0"/>
              <a:t>Prvý editor</a:t>
            </a:r>
          </a:p>
        </p:txBody>
      </p:sp>
      <p:pic>
        <p:nvPicPr>
          <p:cNvPr id="8" name="Obrázok 7">
            <a:extLst>
              <a:ext uri="{FF2B5EF4-FFF2-40B4-BE49-F238E27FC236}">
                <a16:creationId xmlns:a16="http://schemas.microsoft.com/office/drawing/2014/main" id="{159C57DF-FFB9-4A41-8B08-00FC579B64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4741" y="3223002"/>
            <a:ext cx="5282519" cy="3310032"/>
          </a:xfrm>
          <a:prstGeom prst="rect">
            <a:avLst/>
          </a:prstGeom>
        </p:spPr>
      </p:pic>
      <p:pic>
        <p:nvPicPr>
          <p:cNvPr id="10" name="Obrázok 9">
            <a:extLst>
              <a:ext uri="{FF2B5EF4-FFF2-40B4-BE49-F238E27FC236}">
                <a16:creationId xmlns:a16="http://schemas.microsoft.com/office/drawing/2014/main" id="{ECAA21B7-B831-43AE-AD9E-3D85651FABA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5931" y="944983"/>
            <a:ext cx="5282519" cy="3299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3447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ĺžnik 6">
            <a:extLst>
              <a:ext uri="{FF2B5EF4-FFF2-40B4-BE49-F238E27FC236}">
                <a16:creationId xmlns:a16="http://schemas.microsoft.com/office/drawing/2014/main" id="{F92DE227-2312-4B7A-A8C1-FEEB47DD99B1}"/>
              </a:ext>
            </a:extLst>
          </p:cNvPr>
          <p:cNvSpPr/>
          <p:nvPr/>
        </p:nvSpPr>
        <p:spPr>
          <a:xfrm>
            <a:off x="1163274" y="1147087"/>
            <a:ext cx="10852113" cy="3323987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r>
              <a:rPr lang="sk-SK" sz="2400" b="1" dirty="0">
                <a:solidFill>
                  <a:srgbClr val="92D050"/>
                </a:solidFill>
              </a:rPr>
              <a:t>DONE:</a:t>
            </a:r>
          </a:p>
          <a:p>
            <a:endParaRPr lang="sk-SK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b="1" dirty="0"/>
              <a:t>ovládanie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b="1" dirty="0"/>
              <a:t>úvodné úlohy na zoznámenie sa s aplikáciou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b="1" dirty="0"/>
              <a:t>menu a </a:t>
            </a:r>
            <a:r>
              <a:rPr lang="sk-SK" b="1" dirty="0" err="1"/>
              <a:t>scene</a:t>
            </a:r>
            <a:r>
              <a:rPr lang="sk-SK" b="1" dirty="0"/>
              <a:t> management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b="1" dirty="0"/>
              <a:t>prispôsobené GUI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b="1" dirty="0"/>
              <a:t>systém na ukladanie a načítanie postupu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b="1" dirty="0"/>
              <a:t>generátor úloh prvého typu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b="1" dirty="0" err="1"/>
              <a:t>progress</a:t>
            </a:r>
            <a:r>
              <a:rPr lang="sk-SK" b="1" dirty="0"/>
              <a:t> </a:t>
            </a:r>
            <a:r>
              <a:rPr lang="sk-SK" b="1" dirty="0" err="1"/>
              <a:t>bars</a:t>
            </a:r>
            <a:r>
              <a:rPr lang="sk-SK" b="1" dirty="0"/>
              <a:t> a reset progresu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b="1" dirty="0"/>
              <a:t>prvý editor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prvé testovanie so žiakmi</a:t>
            </a:r>
          </a:p>
          <a:p>
            <a:r>
              <a:rPr lang="sk-SK" sz="2400" b="1" dirty="0">
                <a:solidFill>
                  <a:srgbClr val="FF3333"/>
                </a:solidFill>
              </a:rPr>
              <a:t>TODO:</a:t>
            </a:r>
          </a:p>
          <a:p>
            <a:endParaRPr lang="sk-SK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b="1" dirty="0"/>
              <a:t>druhý, tretí a štvrtý typ úloh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b="1" dirty="0"/>
              <a:t>druhý, tretí a štvrtý editor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b="1" dirty="0"/>
              <a:t>úprava GUI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ďalšie testovanie so žiakmi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k-SK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k-SK" b="1" dirty="0"/>
          </a:p>
        </p:txBody>
      </p:sp>
    </p:spTree>
    <p:extLst>
      <p:ext uri="{BB962C8B-B14F-4D97-AF65-F5344CB8AC3E}">
        <p14:creationId xmlns:p14="http://schemas.microsoft.com/office/powerpoint/2010/main" val="23472547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otív balíka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ív balíka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ív balíka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394</TotalTime>
  <Words>153</Words>
  <Application>Microsoft Office PowerPoint</Application>
  <PresentationFormat>Širokouhlá</PresentationFormat>
  <Paragraphs>50</Paragraphs>
  <Slides>8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Plán a postup práce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Plán a postup práce</dc:title>
  <dc:creator>Vladimír Ačjak</dc:creator>
  <cp:lastModifiedBy>Vladimír Ačjak</cp:lastModifiedBy>
  <cp:revision>21</cp:revision>
  <dcterms:created xsi:type="dcterms:W3CDTF">2022-03-21T08:46:02Z</dcterms:created>
  <dcterms:modified xsi:type="dcterms:W3CDTF">2022-03-29T07:30:51Z</dcterms:modified>
</cp:coreProperties>
</file>