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2" r:id="rId5"/>
    <p:sldId id="259" r:id="rId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ĺžni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Zaoblený obdĺžnik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0" name="Podnadpis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19" name="Zástupný symbol dátumu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564F66-E4CD-41BB-A0A3-A43765500B63}" type="datetimeFigureOut">
              <a:rPr lang="sk-SK" smtClean="0"/>
              <a:pPr/>
              <a:t>27. 11. 2017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11" name="Zástupný symbol čísla snímky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2BBA19-F52D-4BCB-ABAF-FAE1867BA72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564F66-E4CD-41BB-A0A3-A43765500B63}" type="datetimeFigureOut">
              <a:rPr lang="sk-SK" smtClean="0"/>
              <a:pPr/>
              <a:t>27. 11. 2017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2BBA19-F52D-4BCB-ABAF-FAE1867BA72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564F66-E4CD-41BB-A0A3-A43765500B63}" type="datetimeFigureOut">
              <a:rPr lang="sk-SK" smtClean="0"/>
              <a:pPr/>
              <a:t>27. 11. 2017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2BBA19-F52D-4BCB-ABAF-FAE1867BA72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564F66-E4CD-41BB-A0A3-A43765500B63}" type="datetimeFigureOut">
              <a:rPr lang="sk-SK" smtClean="0"/>
              <a:pPr/>
              <a:t>27. 11. 2017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2BBA19-F52D-4BCB-ABAF-FAE1867BA72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aoblený obdĺžnik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Zaoblený obdĺžnik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564F66-E4CD-41BB-A0A3-A43765500B63}" type="datetimeFigureOut">
              <a:rPr lang="sk-SK" smtClean="0"/>
              <a:pPr/>
              <a:t>27. 11. 2017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2BBA19-F52D-4BCB-ABAF-FAE1867BA72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564F66-E4CD-41BB-A0A3-A43765500B63}" type="datetimeFigureOut">
              <a:rPr lang="sk-SK" smtClean="0"/>
              <a:pPr/>
              <a:t>27. 11. 2017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2BBA19-F52D-4BCB-ABAF-FAE1867BA72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564F66-E4CD-41BB-A0A3-A43765500B63}" type="datetimeFigureOut">
              <a:rPr lang="sk-SK" smtClean="0"/>
              <a:pPr/>
              <a:t>27. 11. 2017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2BBA19-F52D-4BCB-ABAF-FAE1867BA72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564F66-E4CD-41BB-A0A3-A43765500B63}" type="datetimeFigureOut">
              <a:rPr lang="sk-SK" smtClean="0"/>
              <a:pPr/>
              <a:t>27. 11. 2017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2BBA19-F52D-4BCB-ABAF-FAE1867BA72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ĺžni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564F66-E4CD-41BB-A0A3-A43765500B63}" type="datetimeFigureOut">
              <a:rPr lang="sk-SK" smtClean="0"/>
              <a:pPr/>
              <a:t>27. 11. 2017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2BBA19-F52D-4BCB-ABAF-FAE1867BA72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564F66-E4CD-41BB-A0A3-A43765500B63}" type="datetimeFigureOut">
              <a:rPr lang="sk-SK" smtClean="0"/>
              <a:pPr/>
              <a:t>27. 11. 2017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2BBA19-F52D-4BCB-ABAF-FAE1867BA72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ĺžni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ĺžnik s jedným zaobleným roho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564F66-E4CD-41BB-A0A3-A43765500B63}" type="datetimeFigureOut">
              <a:rPr lang="sk-SK" smtClean="0"/>
              <a:pPr/>
              <a:t>27. 11. 2017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2BBA19-F52D-4BCB-ABAF-FAE1867BA72B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ĺžni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Zaoblený obdĺžni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Zástupný symbol nadpisu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3564F66-E4CD-41BB-A0A3-A43765500B63}" type="datetimeFigureOut">
              <a:rPr lang="sk-SK" smtClean="0"/>
              <a:pPr/>
              <a:t>27. 11. 2017</a:t>
            </a:fld>
            <a:endParaRPr lang="sk-SK"/>
          </a:p>
        </p:txBody>
      </p:sp>
      <p:sp>
        <p:nvSpPr>
          <p:cNvPr id="18" name="Zástupný symbol päty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A2BBA19-F52D-4BCB-ABAF-FAE1867BA72B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unrealengine.com/latest/INT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752810"/>
          </a:xfrm>
        </p:spPr>
        <p:txBody>
          <a:bodyPr/>
          <a:lstStyle/>
          <a:p>
            <a:r>
              <a:rPr lang="sk-SK" dirty="0" smtClean="0"/>
              <a:t>Prototyp hry pre platformu Windows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err="1" smtClean="0"/>
              <a:t>Powered</a:t>
            </a:r>
            <a:r>
              <a:rPr lang="sk-SK" dirty="0" smtClean="0"/>
              <a:t> by Unreal Engine 4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Unreal Engine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Jeden z popredných </a:t>
            </a:r>
            <a:r>
              <a:rPr lang="sk-SK" dirty="0" err="1" smtClean="0"/>
              <a:t>enginov</a:t>
            </a:r>
            <a:endParaRPr lang="sk-SK" dirty="0" smtClean="0"/>
          </a:p>
          <a:p>
            <a:r>
              <a:rPr lang="sk-SK" dirty="0" smtClean="0"/>
              <a:t>Programovanie v C++ a </a:t>
            </a:r>
            <a:r>
              <a:rPr lang="sk-SK" dirty="0" err="1" smtClean="0"/>
              <a:t>blueprinty</a:t>
            </a:r>
            <a:endParaRPr lang="sk-SK" dirty="0" smtClean="0"/>
          </a:p>
          <a:p>
            <a:r>
              <a:rPr lang="sk-SK" dirty="0" smtClean="0"/>
              <a:t>Video </a:t>
            </a:r>
            <a:r>
              <a:rPr lang="sk-SK" dirty="0" err="1" smtClean="0"/>
              <a:t>tutoriály</a:t>
            </a:r>
            <a:endParaRPr lang="sk-SK" dirty="0" smtClean="0"/>
          </a:p>
          <a:p>
            <a:r>
              <a:rPr lang="sk-SK" dirty="0" err="1" smtClean="0"/>
              <a:t>Community</a:t>
            </a:r>
            <a:r>
              <a:rPr lang="sk-SK" dirty="0" smtClean="0"/>
              <a:t> </a:t>
            </a:r>
            <a:r>
              <a:rPr lang="sk-SK" dirty="0" err="1" smtClean="0"/>
              <a:t>Blog</a:t>
            </a:r>
            <a:endParaRPr lang="sk-SK" dirty="0" smtClean="0"/>
          </a:p>
          <a:p>
            <a:r>
              <a:rPr lang="sk-SK" dirty="0" smtClean="0"/>
              <a:t>Stránka:</a:t>
            </a:r>
          </a:p>
          <a:p>
            <a:pPr lvl="1"/>
            <a:r>
              <a:rPr lang="sk-SK" dirty="0" smtClean="0">
                <a:solidFill>
                  <a:schemeClr val="accent3">
                    <a:lumMod val="60000"/>
                    <a:lumOff val="40000"/>
                  </a:schemeClr>
                </a:solidFill>
                <a:hlinkClick r:id="rId2"/>
              </a:rPr>
              <a:t>Unreal doc.</a:t>
            </a:r>
            <a:endParaRPr lang="sk-SK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Podobné práce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Hra vychádza zo starých </a:t>
            </a:r>
            <a:r>
              <a:rPr lang="sk-SK" dirty="0" err="1" smtClean="0"/>
              <a:t>Gameboy</a:t>
            </a:r>
            <a:r>
              <a:rPr lang="sk-SK" dirty="0" smtClean="0"/>
              <a:t> verzií</a:t>
            </a:r>
          </a:p>
          <a:p>
            <a:pPr>
              <a:buNone/>
            </a:pPr>
            <a:endParaRPr lang="sk-SK" dirty="0" smtClean="0"/>
          </a:p>
          <a:p>
            <a:r>
              <a:rPr lang="sk-SK" dirty="0" smtClean="0"/>
              <a:t>Tieto verzie ale neboli robené pre PC systémy</a:t>
            </a:r>
          </a:p>
          <a:p>
            <a:pPr lvl="1"/>
            <a:r>
              <a:rPr lang="sk-SK" dirty="0" smtClean="0"/>
              <a:t>Ale je ich možné </a:t>
            </a:r>
            <a:r>
              <a:rPr lang="sk-SK" smtClean="0"/>
              <a:t>pomocou </a:t>
            </a:r>
            <a:r>
              <a:rPr lang="sk-SK" smtClean="0"/>
              <a:t>simulátorov tam spustiť</a:t>
            </a:r>
            <a:endParaRPr lang="sk-SK" dirty="0" smtClean="0"/>
          </a:p>
          <a:p>
            <a:pPr lvl="1">
              <a:buNone/>
            </a:pPr>
            <a:endParaRPr lang="sk-SK" dirty="0" smtClean="0"/>
          </a:p>
          <a:p>
            <a:r>
              <a:rPr lang="sk-SK" dirty="0" smtClean="0"/>
              <a:t>Najpodobnejší systém sa volá „</a:t>
            </a:r>
            <a:r>
              <a:rPr lang="sk-SK" dirty="0" err="1" smtClean="0"/>
              <a:t>Pokemon</a:t>
            </a:r>
            <a:r>
              <a:rPr lang="sk-SK" dirty="0" smtClean="0"/>
              <a:t> </a:t>
            </a:r>
            <a:r>
              <a:rPr lang="sk-SK" dirty="0" err="1" smtClean="0"/>
              <a:t>Generations</a:t>
            </a:r>
            <a:r>
              <a:rPr lang="sk-SK" dirty="0" smtClean="0"/>
              <a:t>“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Rozdiel systémov</a:t>
            </a:r>
            <a:endParaRPr lang="sk-SK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idx="1"/>
          </p:nvPr>
        </p:nvSpPr>
        <p:spPr>
          <a:xfrm>
            <a:off x="323528" y="692696"/>
            <a:ext cx="4176464" cy="792162"/>
          </a:xfrm>
        </p:spPr>
        <p:txBody>
          <a:bodyPr>
            <a:normAutofit fontScale="92500"/>
          </a:bodyPr>
          <a:lstStyle/>
          <a:p>
            <a:r>
              <a:rPr lang="sk-SK" dirty="0" err="1" smtClean="0"/>
              <a:t>Pokemon</a:t>
            </a:r>
            <a:r>
              <a:rPr lang="sk-SK" dirty="0" smtClean="0"/>
              <a:t> Indigo </a:t>
            </a:r>
            <a:r>
              <a:rPr lang="sk-SK" dirty="0" err="1" smtClean="0"/>
              <a:t>Plateau</a:t>
            </a:r>
            <a:endParaRPr lang="sk-SK" dirty="0"/>
          </a:p>
        </p:txBody>
      </p:sp>
      <p:sp>
        <p:nvSpPr>
          <p:cNvPr id="7" name="Zástupný symbol textu 6"/>
          <p:cNvSpPr>
            <a:spLocks noGrp="1"/>
          </p:cNvSpPr>
          <p:nvPr>
            <p:ph type="body" sz="half" idx="3"/>
          </p:nvPr>
        </p:nvSpPr>
        <p:spPr>
          <a:xfrm>
            <a:off x="4283968" y="692696"/>
            <a:ext cx="4320480" cy="792162"/>
          </a:xfrm>
        </p:spPr>
        <p:txBody>
          <a:bodyPr>
            <a:normAutofit fontScale="92500"/>
          </a:bodyPr>
          <a:lstStyle/>
          <a:p>
            <a:r>
              <a:rPr lang="sk-SK" dirty="0" err="1" smtClean="0"/>
              <a:t>vs</a:t>
            </a:r>
            <a:r>
              <a:rPr lang="sk-SK" dirty="0" smtClean="0"/>
              <a:t>. </a:t>
            </a:r>
            <a:r>
              <a:rPr lang="sk-SK" dirty="0" err="1" smtClean="0"/>
              <a:t>Pokemon</a:t>
            </a:r>
            <a:r>
              <a:rPr lang="sk-SK" dirty="0" smtClean="0"/>
              <a:t> </a:t>
            </a:r>
            <a:r>
              <a:rPr lang="sk-SK" dirty="0" err="1" smtClean="0"/>
              <a:t>Generations</a:t>
            </a:r>
            <a:endParaRPr lang="sk-SK" dirty="0"/>
          </a:p>
        </p:txBody>
      </p:sp>
      <p:pic>
        <p:nvPicPr>
          <p:cNvPr id="9" name="Zástupný symbol obsahu 8" descr="img1.pn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08013" y="2115036"/>
            <a:ext cx="3930650" cy="2154853"/>
          </a:xfrm>
        </p:spPr>
      </p:pic>
      <p:sp>
        <p:nvSpPr>
          <p:cNvPr id="8" name="Zástupný symbol obsahu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026" name="Picture 2" descr="Výsledok vyhľadávania obrázkov pre dopyt pokemon generati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28800"/>
            <a:ext cx="4039874" cy="30299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Koniec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21</TotalTime>
  <Words>73</Words>
  <Application>Microsoft Office PowerPoint</Application>
  <PresentationFormat>Prezentácia na obrazovke (4:3)</PresentationFormat>
  <Paragraphs>20</Paragraphs>
  <Slides>5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5</vt:i4>
      </vt:variant>
    </vt:vector>
  </HeadingPairs>
  <TitlesOfParts>
    <vt:vector size="6" baseType="lpstr">
      <vt:lpstr>Aspekt</vt:lpstr>
      <vt:lpstr>Prototyp hry pre platformu Windows</vt:lpstr>
      <vt:lpstr>Unreal Engine</vt:lpstr>
      <vt:lpstr>Podobné práce</vt:lpstr>
      <vt:lpstr>Rozdiel systémov</vt:lpstr>
      <vt:lpstr>Koniec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Prototyp hry pre platformu Windows</dc:title>
  <dc:creator>Michal</dc:creator>
  <cp:lastModifiedBy>Michal</cp:lastModifiedBy>
  <cp:revision>18</cp:revision>
  <dcterms:created xsi:type="dcterms:W3CDTF">2017-11-26T11:50:39Z</dcterms:created>
  <dcterms:modified xsi:type="dcterms:W3CDTF">2017-11-27T10:56:54Z</dcterms:modified>
</cp:coreProperties>
</file>