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2" r:id="rId12"/>
    <p:sldId id="26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fmfi\3-roc\bakalarka\grafy\grafy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fmfi\3-roc\bakalarka\grafy\grafy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fmfi\3-roc\bakalarka\grafy\grafy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k-SK" sz="24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Intuitívnosť ovládania (1-najmenej,</a:t>
            </a:r>
            <a:r>
              <a:rPr lang="sk-SK" sz="2400" b="1" baseline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5-najviac)</a:t>
            </a:r>
            <a:endParaRPr lang="sk-SK" sz="24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D48-4F29-979C-DC111E360B1C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D48-4F29-979C-DC111E360B1C}"/>
              </c:ext>
            </c:extLst>
          </c:dPt>
          <c:dPt>
            <c:idx val="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D48-4F29-979C-DC111E360B1C}"/>
              </c:ext>
            </c:extLst>
          </c:dPt>
          <c:dPt>
            <c:idx val="3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D48-4F29-979C-DC111E360B1C}"/>
              </c:ext>
            </c:extLst>
          </c:dPt>
          <c:dPt>
            <c:idx val="4"/>
            <c:bubble3D val="0"/>
            <c:spPr>
              <a:solidFill>
                <a:schemeClr val="accent3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D48-4F29-979C-DC111E360B1C}"/>
              </c:ext>
            </c:extLst>
          </c:dPt>
          <c:val>
            <c:numRef>
              <c:f>Hárok1!$F$10:$J$10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1</c:v>
                </c:pt>
                <c:pt idx="3">
                  <c:v>4</c:v>
                </c:pt>
                <c:pt idx="4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D48-4F29-979C-DC111E360B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294553805774277"/>
          <c:y val="0.8616892680081657"/>
          <c:w val="0.54910892388451449"/>
          <c:h val="0.110532954214056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1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4AD-41C4-AD7C-81088D33E2E4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4AD-41C4-AD7C-81088D33E2E4}"/>
              </c:ext>
            </c:extLst>
          </c:dPt>
          <c:dPt>
            <c:idx val="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4AD-41C4-AD7C-81088D33E2E4}"/>
              </c:ext>
            </c:extLst>
          </c:dPt>
          <c:dPt>
            <c:idx val="3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4AD-41C4-AD7C-81088D33E2E4}"/>
              </c:ext>
            </c:extLst>
          </c:dPt>
          <c:dPt>
            <c:idx val="4"/>
            <c:bubble3D val="0"/>
            <c:spPr>
              <a:solidFill>
                <a:schemeClr val="accent3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4AD-41C4-AD7C-81088D33E2E4}"/>
              </c:ext>
            </c:extLst>
          </c:dPt>
          <c:val>
            <c:numRef>
              <c:f>Hárok1!$U$7:$Y$7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5</c:v>
                </c:pt>
                <c:pt idx="4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4AD-41C4-AD7C-81088D33E2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183442694663166"/>
          <c:y val="0.88483741615631384"/>
          <c:w val="0.50188670166229232"/>
          <c:h val="8.73848060659084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1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147-4F14-B71D-1437E1162367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147-4F14-B71D-1437E1162367}"/>
              </c:ext>
            </c:extLst>
          </c:dPt>
          <c:dPt>
            <c:idx val="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147-4F14-B71D-1437E1162367}"/>
              </c:ext>
            </c:extLst>
          </c:dPt>
          <c:dPt>
            <c:idx val="3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147-4F14-B71D-1437E1162367}"/>
              </c:ext>
            </c:extLst>
          </c:dPt>
          <c:dPt>
            <c:idx val="4"/>
            <c:bubble3D val="0"/>
            <c:spPr>
              <a:solidFill>
                <a:schemeClr val="accent3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147-4F14-B71D-1437E1162367}"/>
              </c:ext>
            </c:extLst>
          </c:dPt>
          <c:val>
            <c:numRef>
              <c:f>Hárok1!$D$38:$H$38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4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147-4F14-B71D-1437E11623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683442694663167"/>
          <c:y val="0.8616892680081657"/>
          <c:w val="0.50744225721784775"/>
          <c:h val="0.110532954214056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Kliknutím upravte štýl predlohy podnadpisu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DF2518-83D3-4D25-8D5D-9ADDDB32B65C}" type="datetimeFigureOut">
              <a:rPr lang="sk-SK" smtClean="0"/>
              <a:t>14.06.2020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029786B-F500-47EA-9962-5A7F00F87B0D}" type="slidenum">
              <a:rPr lang="sk-SK" smtClean="0"/>
              <a:t>‹#›</a:t>
            </a:fld>
            <a:endParaRPr lang="sk-SK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489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F2518-83D3-4D25-8D5D-9ADDDB32B65C}" type="datetimeFigureOut">
              <a:rPr lang="sk-SK" smtClean="0"/>
              <a:t>14.06.2020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786B-F500-47EA-9962-5A7F00F87B0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86863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ov a p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F2518-83D3-4D25-8D5D-9ADDDB32B65C}" type="datetimeFigureOut">
              <a:rPr lang="sk-SK" smtClean="0"/>
              <a:t>14.06.2020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786B-F500-47EA-9962-5A7F00F87B0D}" type="slidenum">
              <a:rPr lang="sk-SK" smtClean="0"/>
              <a:t>‹#›</a:t>
            </a:fld>
            <a:endParaRPr lang="sk-SK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28738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nuka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F2518-83D3-4D25-8D5D-9ADDDB32B65C}" type="datetimeFigureOut">
              <a:rPr lang="sk-SK" smtClean="0"/>
              <a:t>14.06.2020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786B-F500-47EA-9962-5A7F00F87B0D}" type="slidenum">
              <a:rPr lang="sk-SK" smtClean="0"/>
              <a:t>‹#›</a:t>
            </a:fld>
            <a:endParaRPr lang="sk-SK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2446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s náz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F2518-83D3-4D25-8D5D-9ADDDB32B65C}" type="datetimeFigureOut">
              <a:rPr lang="sk-SK" smtClean="0"/>
              <a:t>14.06.2020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786B-F500-47EA-9962-5A7F00F87B0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25332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s názvom ponu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F2518-83D3-4D25-8D5D-9ADDDB32B65C}" type="datetimeFigureOut">
              <a:rPr lang="sk-SK" smtClean="0"/>
              <a:t>14.06.2020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786B-F500-47EA-9962-5A7F00F87B0D}" type="slidenum">
              <a:rPr lang="sk-SK" smtClean="0"/>
              <a:t>‹#›</a:t>
            </a:fld>
            <a:endParaRPr lang="sk-SK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38288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alebo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F2518-83D3-4D25-8D5D-9ADDDB32B65C}" type="datetimeFigureOut">
              <a:rPr lang="sk-SK" smtClean="0"/>
              <a:t>14.06.2020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786B-F500-47EA-9962-5A7F00F87B0D}" type="slidenum">
              <a:rPr lang="sk-SK" smtClean="0"/>
              <a:t>‹#›</a:t>
            </a:fld>
            <a:endParaRPr lang="sk-SK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5754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F2518-83D3-4D25-8D5D-9ADDDB32B65C}" type="datetimeFigureOut">
              <a:rPr lang="sk-SK" smtClean="0"/>
              <a:t>14.06.2020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786B-F500-47EA-9962-5A7F00F87B0D}" type="slidenum">
              <a:rPr lang="sk-SK" smtClean="0"/>
              <a:t>‹#›</a:t>
            </a:fld>
            <a:endParaRPr lang="sk-SK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90267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F2518-83D3-4D25-8D5D-9ADDDB32B65C}" type="datetimeFigureOut">
              <a:rPr lang="sk-SK" smtClean="0"/>
              <a:t>14.06.2020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786B-F500-47EA-9962-5A7F00F87B0D}" type="slidenum">
              <a:rPr lang="sk-SK" smtClean="0"/>
              <a:t>‹#›</a:t>
            </a:fld>
            <a:endParaRPr lang="sk-SK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3973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F2518-83D3-4D25-8D5D-9ADDDB32B65C}" type="datetimeFigureOut">
              <a:rPr lang="sk-SK" smtClean="0"/>
              <a:t>14.06.2020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786B-F500-47EA-9962-5A7F00F87B0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54955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F2518-83D3-4D25-8D5D-9ADDDB32B65C}" type="datetimeFigureOut">
              <a:rPr lang="sk-SK" smtClean="0"/>
              <a:t>14.06.2020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786B-F500-47EA-9962-5A7F00F87B0D}" type="slidenum">
              <a:rPr lang="sk-SK" smtClean="0"/>
              <a:t>‹#›</a:t>
            </a:fld>
            <a:endParaRPr lang="sk-SK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6067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F2518-83D3-4D25-8D5D-9ADDDB32B65C}" type="datetimeFigureOut">
              <a:rPr lang="sk-SK" smtClean="0"/>
              <a:t>14.06.2020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786B-F500-47EA-9962-5A7F00F87B0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19557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F2518-83D3-4D25-8D5D-9ADDDB32B65C}" type="datetimeFigureOut">
              <a:rPr lang="sk-SK" smtClean="0"/>
              <a:t>14.06.2020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786B-F500-47EA-9962-5A7F00F87B0D}" type="slidenum">
              <a:rPr lang="sk-SK" smtClean="0"/>
              <a:t>‹#›</a:t>
            </a:fld>
            <a:endParaRPr lang="sk-SK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2086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F2518-83D3-4D25-8D5D-9ADDDB32B65C}" type="datetimeFigureOut">
              <a:rPr lang="sk-SK" smtClean="0"/>
              <a:t>14.06.2020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786B-F500-47EA-9962-5A7F00F87B0D}" type="slidenum">
              <a:rPr lang="sk-SK" smtClean="0"/>
              <a:t>‹#›</a:t>
            </a:fld>
            <a:endParaRPr lang="sk-SK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350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F2518-83D3-4D25-8D5D-9ADDDB32B65C}" type="datetimeFigureOut">
              <a:rPr lang="sk-SK" smtClean="0"/>
              <a:t>14.06.2020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786B-F500-47EA-9962-5A7F00F87B0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26238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F2518-83D3-4D25-8D5D-9ADDDB32B65C}" type="datetimeFigureOut">
              <a:rPr lang="sk-SK" smtClean="0"/>
              <a:t>14.06.2020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786B-F500-47EA-9962-5A7F00F87B0D}" type="slidenum">
              <a:rPr lang="sk-SK" smtClean="0"/>
              <a:t>‹#›</a:t>
            </a:fld>
            <a:endParaRPr lang="sk-SK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966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F2518-83D3-4D25-8D5D-9ADDDB32B65C}" type="datetimeFigureOut">
              <a:rPr lang="sk-SK" smtClean="0"/>
              <a:t>14.06.2020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9786B-F500-47EA-9962-5A7F00F87B0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3512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DF2518-83D3-4D25-8D5D-9ADDDB32B65C}" type="datetimeFigureOut">
              <a:rPr lang="sk-SK" smtClean="0"/>
              <a:t>14.06.2020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029786B-F500-47EA-9962-5A7F00F87B0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12117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AFE0FE-62F2-4A1C-BA48-E7D417E09D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08689" y="812801"/>
            <a:ext cx="8574622" cy="2616199"/>
          </a:xfrm>
        </p:spPr>
        <p:txBody>
          <a:bodyPr/>
          <a:lstStyle/>
          <a:p>
            <a:pPr algn="ctr"/>
            <a:r>
              <a:rPr lang="sk-SK" b="1" dirty="0"/>
              <a:t>Simulovaný fyzikálny experiment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9C3D1A1-7BA4-499C-BFCF-7371D4114F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02177" y="3762625"/>
            <a:ext cx="6987645" cy="1388534"/>
          </a:xfrm>
        </p:spPr>
        <p:txBody>
          <a:bodyPr/>
          <a:lstStyle/>
          <a:p>
            <a:r>
              <a:rPr lang="sk-SK" b="1" dirty="0"/>
              <a:t>Matej Dráb</a:t>
            </a:r>
          </a:p>
        </p:txBody>
      </p:sp>
    </p:spTree>
    <p:extLst>
      <p:ext uri="{BB962C8B-B14F-4D97-AF65-F5344CB8AC3E}">
        <p14:creationId xmlns:p14="http://schemas.microsoft.com/office/powerpoint/2010/main" val="3388133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1295FD1-A222-414E-97CF-9D823E8AC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Zroz</a:t>
            </a:r>
            <a:r>
              <a:rPr lang="sk-SK" b="1" dirty="0" err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umiteľnosť</a:t>
            </a:r>
            <a:r>
              <a:rPr lang="sk-SK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parametrov </a:t>
            </a:r>
            <a:r>
              <a:rPr lang="en-US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(1-najmenej, 5-najviac)</a:t>
            </a:r>
            <a:br>
              <a:rPr lang="sk-SK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k-SK" dirty="0"/>
          </a:p>
        </p:txBody>
      </p:sp>
      <p:graphicFrame>
        <p:nvGraphicFramePr>
          <p:cNvPr id="4" name="Zástupný objekt pre obsah 3">
            <a:extLst>
              <a:ext uri="{FF2B5EF4-FFF2-40B4-BE49-F238E27FC236}">
                <a16:creationId xmlns:a16="http://schemas.microsoft.com/office/drawing/2014/main" id="{22DF67CA-1B0B-4AEC-B54C-F403E730D5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7014674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68640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7425E8-43B1-406E-BCA4-5FF4CC4B3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Hlavné prínosy práce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F1D0F433-F654-4D81-8AA9-EB6DD63B7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Aplikácia umožňuje študentom lepšie pochopiť problematiku daného fyzikálneho javu</a:t>
            </a:r>
          </a:p>
          <a:p>
            <a:r>
              <a:rPr lang="sk-SK" dirty="0"/>
              <a:t>Je možné robiť experimenty, ktoré sú v realite ťažko vykonateľné</a:t>
            </a:r>
          </a:p>
          <a:p>
            <a:r>
              <a:rPr lang="sk-SK" dirty="0"/>
              <a:t>Experimenty je možné robiť z pohodlia domova</a:t>
            </a:r>
          </a:p>
        </p:txBody>
      </p:sp>
    </p:spTree>
    <p:extLst>
      <p:ext uri="{BB962C8B-B14F-4D97-AF65-F5344CB8AC3E}">
        <p14:creationId xmlns:p14="http://schemas.microsoft.com/office/powerpoint/2010/main" val="3965071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8EFE02-A94E-445E-BC15-0C580728F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6029" y="2777066"/>
            <a:ext cx="9601196" cy="1303867"/>
          </a:xfrm>
        </p:spPr>
        <p:txBody>
          <a:bodyPr>
            <a:normAutofit/>
          </a:bodyPr>
          <a:lstStyle/>
          <a:p>
            <a:r>
              <a:rPr lang="sk-SK" sz="7200" b="1" dirty="0"/>
              <a:t>Ďakujem za pozornosť</a:t>
            </a:r>
          </a:p>
        </p:txBody>
      </p:sp>
    </p:spTree>
    <p:extLst>
      <p:ext uri="{BB962C8B-B14F-4D97-AF65-F5344CB8AC3E}">
        <p14:creationId xmlns:p14="http://schemas.microsoft.com/office/powerpoint/2010/main" val="1228078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82B18B-0852-480C-9B87-7CAAF6F75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Cieľ práce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572393E-655D-4268-A6CD-E0B3A6963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4967" y="2751667"/>
            <a:ext cx="10018713" cy="3124201"/>
          </a:xfrm>
        </p:spPr>
        <p:txBody>
          <a:bodyPr/>
          <a:lstStyle/>
          <a:p>
            <a:r>
              <a:rPr lang="sk-SK" dirty="0"/>
              <a:t>Vytvorenie simulácie fyzikálneho experimentu pre stredoškolákov</a:t>
            </a:r>
          </a:p>
          <a:p>
            <a:r>
              <a:rPr lang="sk-SK" dirty="0"/>
              <a:t>Urobiť fyziku pre žiakov zaujímavejšiu</a:t>
            </a:r>
          </a:p>
          <a:p>
            <a:r>
              <a:rPr lang="sk-SK" dirty="0"/>
              <a:t>Umožniť žiakom prichádzať na nové poznatky prostredníctvom aplikácie</a:t>
            </a:r>
          </a:p>
        </p:txBody>
      </p:sp>
    </p:spTree>
    <p:extLst>
      <p:ext uri="{BB962C8B-B14F-4D97-AF65-F5344CB8AC3E}">
        <p14:creationId xmlns:p14="http://schemas.microsoft.com/office/powerpoint/2010/main" val="2965348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E01752-98FC-4C8E-96F2-B7C0E44B3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Technológie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6831A750-91A0-4BFF-ADDC-C3CD50BB84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7038" y="2569093"/>
            <a:ext cx="10018713" cy="3124201"/>
          </a:xfrm>
        </p:spPr>
        <p:txBody>
          <a:bodyPr/>
          <a:lstStyle/>
          <a:p>
            <a:r>
              <a:rPr lang="sk-SK" dirty="0"/>
              <a:t>HTML</a:t>
            </a:r>
          </a:p>
          <a:p>
            <a:r>
              <a:rPr lang="sk-SK" dirty="0"/>
              <a:t>CSS</a:t>
            </a:r>
          </a:p>
          <a:p>
            <a:r>
              <a:rPr lang="sk-SK" dirty="0"/>
              <a:t>PHP</a:t>
            </a:r>
          </a:p>
          <a:p>
            <a:r>
              <a:rPr lang="sk-SK" dirty="0"/>
              <a:t>Javascript </a:t>
            </a:r>
          </a:p>
        </p:txBody>
      </p:sp>
    </p:spTree>
    <p:extLst>
      <p:ext uri="{BB962C8B-B14F-4D97-AF65-F5344CB8AC3E}">
        <p14:creationId xmlns:p14="http://schemas.microsoft.com/office/powerpoint/2010/main" val="2006959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009ED23-BFE9-429F-BE20-410E426B6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Archimedov zákon</a:t>
            </a:r>
          </a:p>
        </p:txBody>
      </p:sp>
      <p:pic>
        <p:nvPicPr>
          <p:cNvPr id="5" name="Zástupný objekt pre obsah 4" descr="Obrázok, na ktorom je snímka obrazovky&#10;&#10;Automaticky generovaný popis">
            <a:extLst>
              <a:ext uri="{FF2B5EF4-FFF2-40B4-BE49-F238E27FC236}">
                <a16:creationId xmlns:a16="http://schemas.microsoft.com/office/drawing/2014/main" id="{8BB70695-48A0-46D3-8E5C-E85D77F0A2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172" y="2557463"/>
            <a:ext cx="7917656" cy="3317875"/>
          </a:xfrm>
        </p:spPr>
      </p:pic>
    </p:spTree>
    <p:extLst>
      <p:ext uri="{BB962C8B-B14F-4D97-AF65-F5344CB8AC3E}">
        <p14:creationId xmlns:p14="http://schemas.microsoft.com/office/powerpoint/2010/main" val="330546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5DD950D-A494-4A5E-BF98-952F39681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Izobarický dej</a:t>
            </a:r>
          </a:p>
        </p:txBody>
      </p:sp>
      <p:pic>
        <p:nvPicPr>
          <p:cNvPr id="5" name="Zástupný objekt pre obsah 4" descr="Obrázok, na ktorom je snímka obrazovky&#10;&#10;Automaticky generovaný popis">
            <a:extLst>
              <a:ext uri="{FF2B5EF4-FFF2-40B4-BE49-F238E27FC236}">
                <a16:creationId xmlns:a16="http://schemas.microsoft.com/office/drawing/2014/main" id="{7C29676F-54A9-45DD-946D-878A420473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982" y="2557463"/>
            <a:ext cx="8874035" cy="3317875"/>
          </a:xfrm>
        </p:spPr>
      </p:pic>
    </p:spTree>
    <p:extLst>
      <p:ext uri="{BB962C8B-B14F-4D97-AF65-F5344CB8AC3E}">
        <p14:creationId xmlns:p14="http://schemas.microsoft.com/office/powerpoint/2010/main" val="3595011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11A8C9-A752-40BD-B36D-37129E0B1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Dvojštrbinový experiment</a:t>
            </a:r>
          </a:p>
        </p:txBody>
      </p:sp>
      <p:pic>
        <p:nvPicPr>
          <p:cNvPr id="5" name="Zástupný objekt pre obsah 4" descr="Obrázok, na ktorom je snímka obrazovky&#10;&#10;Automaticky generovaný popis">
            <a:extLst>
              <a:ext uri="{FF2B5EF4-FFF2-40B4-BE49-F238E27FC236}">
                <a16:creationId xmlns:a16="http://schemas.microsoft.com/office/drawing/2014/main" id="{0A6B2D18-8B9D-4C22-9A8E-07D8445511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646632"/>
            <a:ext cx="9601200" cy="3139536"/>
          </a:xfrm>
        </p:spPr>
      </p:pic>
    </p:spTree>
    <p:extLst>
      <p:ext uri="{BB962C8B-B14F-4D97-AF65-F5344CB8AC3E}">
        <p14:creationId xmlns:p14="http://schemas.microsoft.com/office/powerpoint/2010/main" val="3332603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4B4032E-906F-4668-90EA-1884490B2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Testy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2918B8DC-8004-4EA8-AF3D-35C27A6D24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Sú obsiahnuté v každom experimente</a:t>
            </a:r>
          </a:p>
          <a:p>
            <a:r>
              <a:rPr lang="sk-SK" dirty="0"/>
              <a:t>Žiaci si môžu preveriť svoje vedomosti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211759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4266F6D-F32E-4683-92A6-EDE621D8C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Hodnotenie aplikácie žiakmi</a:t>
            </a:r>
          </a:p>
        </p:txBody>
      </p:sp>
      <p:graphicFrame>
        <p:nvGraphicFramePr>
          <p:cNvPr id="6" name="Zástupný objekt pre obsah 5">
            <a:extLst>
              <a:ext uri="{FF2B5EF4-FFF2-40B4-BE49-F238E27FC236}">
                <a16:creationId xmlns:a16="http://schemas.microsoft.com/office/drawing/2014/main" id="{AF79FAFD-4762-4B65-BF7F-F166B3F102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5887430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16302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F5726BE-1B7A-4B0D-BF6D-39B9C7BBF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Zrozumite</a:t>
            </a:r>
            <a:r>
              <a:rPr lang="sk-SK" b="1" dirty="0">
                <a:solidFill>
                  <a:schemeClr val="tx1"/>
                </a:solidFill>
                <a:latin typeface="Times New Roman" panose="02020603050405020304" pitchFamily="18" charset="0"/>
              </a:rPr>
              <a:t>ľ</a:t>
            </a:r>
            <a:r>
              <a:rPr lang="en-US" b="1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nos</a:t>
            </a:r>
            <a:r>
              <a:rPr lang="sk-SK" b="1" dirty="0">
                <a:solidFill>
                  <a:schemeClr val="tx1"/>
                </a:solidFill>
                <a:latin typeface="Times New Roman" panose="02020603050405020304" pitchFamily="18" charset="0"/>
              </a:rPr>
              <a:t>ť </a:t>
            </a:r>
            <a:r>
              <a:rPr lang="en-US" b="1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experimentu</a:t>
            </a:r>
            <a:r>
              <a:rPr lang="sk-SK" b="1" dirty="0">
                <a:solidFill>
                  <a:schemeClr val="tx1"/>
                </a:solidFill>
                <a:latin typeface="Times New Roman" panose="02020603050405020304" pitchFamily="18" charset="0"/>
              </a:rPr>
              <a:t> (1-najmenej, 5-najviac)</a:t>
            </a:r>
            <a:br>
              <a:rPr lang="sk-SK" b="1" dirty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endParaRPr lang="sk-SK" dirty="0"/>
          </a:p>
        </p:txBody>
      </p:sp>
      <p:graphicFrame>
        <p:nvGraphicFramePr>
          <p:cNvPr id="4" name="Zástupný objekt pre obsah 3">
            <a:extLst>
              <a:ext uri="{FF2B5EF4-FFF2-40B4-BE49-F238E27FC236}">
                <a16:creationId xmlns:a16="http://schemas.microsoft.com/office/drawing/2014/main" id="{3462F0A6-652B-4A79-9CA5-A50B533B2C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7021952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178345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írodný">
  <a:themeElements>
    <a:clrScheme name="Prírodný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Prírodný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rírodn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75</TotalTime>
  <Words>112</Words>
  <Application>Microsoft Office PowerPoint</Application>
  <PresentationFormat>Širokouhlá</PresentationFormat>
  <Paragraphs>26</Paragraphs>
  <Slides>12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12</vt:i4>
      </vt:variant>
    </vt:vector>
  </HeadingPairs>
  <TitlesOfParts>
    <vt:vector size="16" baseType="lpstr">
      <vt:lpstr>Arial</vt:lpstr>
      <vt:lpstr>Garamond</vt:lpstr>
      <vt:lpstr>Times New Roman</vt:lpstr>
      <vt:lpstr>Prírodný</vt:lpstr>
      <vt:lpstr>Simulovaný fyzikálny experiment</vt:lpstr>
      <vt:lpstr>Cieľ práce</vt:lpstr>
      <vt:lpstr>Technológie</vt:lpstr>
      <vt:lpstr>Archimedov zákon</vt:lpstr>
      <vt:lpstr>Izobarický dej</vt:lpstr>
      <vt:lpstr>Dvojštrbinový experiment</vt:lpstr>
      <vt:lpstr>Testy</vt:lpstr>
      <vt:lpstr>Hodnotenie aplikácie žiakmi</vt:lpstr>
      <vt:lpstr>Zrozumiteľnosť experimentu (1-najmenej, 5-najviac) </vt:lpstr>
      <vt:lpstr>Zrozumiteľnosť parametrov (1-najmenej, 5-najviac) </vt:lpstr>
      <vt:lpstr>Hlavné prínosy práce</vt:lpstr>
      <vt:lpstr>Ďakujem za pozornosť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Simulovaný fyzikálny experiment</dc:title>
  <dc:creator>Matej Drab</dc:creator>
  <cp:lastModifiedBy>Matej Drab</cp:lastModifiedBy>
  <cp:revision>7</cp:revision>
  <dcterms:created xsi:type="dcterms:W3CDTF">2020-06-14T14:30:41Z</dcterms:created>
  <dcterms:modified xsi:type="dcterms:W3CDTF">2020-06-14T15:53:27Z</dcterms:modified>
</cp:coreProperties>
</file>