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6" r:id="rId1"/>
  </p:sldMasterIdLst>
  <p:notesMasterIdLst>
    <p:notesMasterId r:id="rId21"/>
  </p:notesMasterIdLst>
  <p:sldIdLst>
    <p:sldId id="256" r:id="rId2"/>
    <p:sldId id="257" r:id="rId3"/>
    <p:sldId id="261" r:id="rId4"/>
    <p:sldId id="262" r:id="rId5"/>
    <p:sldId id="276" r:id="rId6"/>
    <p:sldId id="269" r:id="rId7"/>
    <p:sldId id="271" r:id="rId8"/>
    <p:sldId id="272" r:id="rId9"/>
    <p:sldId id="275" r:id="rId10"/>
    <p:sldId id="278" r:id="rId11"/>
    <p:sldId id="266" r:id="rId12"/>
    <p:sldId id="267" r:id="rId13"/>
    <p:sldId id="265" r:id="rId14"/>
    <p:sldId id="258" r:id="rId15"/>
    <p:sldId id="260" r:id="rId16"/>
    <p:sldId id="259" r:id="rId17"/>
    <p:sldId id="264" r:id="rId18"/>
    <p:sldId id="277" r:id="rId19"/>
    <p:sldId id="279" r:id="rId2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mona Dubeková" initials="SD" lastIdx="1" clrIdx="0">
    <p:extLst>
      <p:ext uri="{19B8F6BF-5375-455C-9EA6-DF929625EA0E}">
        <p15:presenceInfo xmlns:p15="http://schemas.microsoft.com/office/powerpoint/2012/main" userId="f6a71a3ad21d781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7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svg"/><Relationship Id="rId9" Type="http://schemas.openxmlformats.org/officeDocument/2006/relationships/image" Target="../media/image10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sv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8.png"/><Relationship Id="rId5" Type="http://schemas.openxmlformats.org/officeDocument/2006/relationships/image" Target="../media/image18.png"/><Relationship Id="rId4" Type="http://schemas.openxmlformats.org/officeDocument/2006/relationships/image" Target="../media/image27.svg"/><Relationship Id="rId9" Type="http://schemas.openxmlformats.org/officeDocument/2006/relationships/image" Target="../media/image31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svg"/><Relationship Id="rId9" Type="http://schemas.openxmlformats.org/officeDocument/2006/relationships/image" Target="../media/image10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sv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8.png"/><Relationship Id="rId5" Type="http://schemas.openxmlformats.org/officeDocument/2006/relationships/image" Target="../media/image18.png"/><Relationship Id="rId4" Type="http://schemas.openxmlformats.org/officeDocument/2006/relationships/image" Target="../media/image27.svg"/><Relationship Id="rId9" Type="http://schemas.openxmlformats.org/officeDocument/2006/relationships/image" Target="../media/image3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185AD1-259A-4CDD-A38A-2155480E10C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2600D01-464D-4868-9F9A-475520633524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Graph symmetries</a:t>
          </a:r>
          <a:endParaRPr lang="en-US" dirty="0"/>
        </a:p>
      </dgm:t>
    </dgm:pt>
    <dgm:pt modelId="{E715F61F-DC81-4461-B52D-089FF5AD938D}" type="parTrans" cxnId="{F68C2EBD-C5E0-48D2-AACD-57809C53FFA0}">
      <dgm:prSet/>
      <dgm:spPr/>
      <dgm:t>
        <a:bodyPr/>
        <a:lstStyle/>
        <a:p>
          <a:endParaRPr lang="en-US"/>
        </a:p>
      </dgm:t>
    </dgm:pt>
    <dgm:pt modelId="{5017E20D-8C6E-4A6B-A86C-95DC868020CD}" type="sibTrans" cxnId="{F68C2EBD-C5E0-48D2-AACD-57809C53FFA0}">
      <dgm:prSet/>
      <dgm:spPr/>
      <dgm:t>
        <a:bodyPr/>
        <a:lstStyle/>
        <a:p>
          <a:endParaRPr lang="en-US"/>
        </a:p>
      </dgm:t>
    </dgm:pt>
    <dgm:pt modelId="{2388C962-FFCE-4E02-BFDC-0E0D5651B07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Minimal asymmetric graphs</a:t>
          </a:r>
          <a:endParaRPr lang="en-US" dirty="0"/>
        </a:p>
      </dgm:t>
    </dgm:pt>
    <dgm:pt modelId="{FF2D8401-B255-428D-8571-9EA1CA7E45E5}" type="parTrans" cxnId="{E89607A0-EB5E-4C23-A88E-95435DC37FE6}">
      <dgm:prSet/>
      <dgm:spPr/>
      <dgm:t>
        <a:bodyPr/>
        <a:lstStyle/>
        <a:p>
          <a:endParaRPr lang="en-US"/>
        </a:p>
      </dgm:t>
    </dgm:pt>
    <dgm:pt modelId="{D67AEA85-8C2B-4189-90DD-99D7A51408A1}" type="sibTrans" cxnId="{E89607A0-EB5E-4C23-A88E-95435DC37FE6}">
      <dgm:prSet/>
      <dgm:spPr/>
      <dgm:t>
        <a:bodyPr/>
        <a:lstStyle/>
        <a:p>
          <a:endParaRPr lang="en-US"/>
        </a:p>
      </dgm:t>
    </dgm:pt>
    <dgm:pt modelId="{B58A5E2D-49BC-45FF-ABCB-D31A436B399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Implementation</a:t>
          </a:r>
          <a:endParaRPr lang="en-US" dirty="0"/>
        </a:p>
      </dgm:t>
    </dgm:pt>
    <dgm:pt modelId="{D6A42232-7297-4ECC-911D-861ECA0904CB}" type="parTrans" cxnId="{29A0DEF4-D463-4237-B014-786CD290F345}">
      <dgm:prSet/>
      <dgm:spPr/>
      <dgm:t>
        <a:bodyPr/>
        <a:lstStyle/>
        <a:p>
          <a:endParaRPr lang="en-US"/>
        </a:p>
      </dgm:t>
    </dgm:pt>
    <dgm:pt modelId="{765463ED-F3B3-4341-8D86-B7AD5CF738ED}" type="sibTrans" cxnId="{29A0DEF4-D463-4237-B014-786CD290F345}">
      <dgm:prSet/>
      <dgm:spPr/>
      <dgm:t>
        <a:bodyPr/>
        <a:lstStyle/>
        <a:p>
          <a:endParaRPr lang="en-US"/>
        </a:p>
      </dgm:t>
    </dgm:pt>
    <dgm:pt modelId="{A8EDD550-03B7-4DC6-98F2-F59FA6EF24C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Removing</a:t>
          </a:r>
          <a:r>
            <a:rPr lang="sk-SK" dirty="0"/>
            <a:t> </a:t>
          </a:r>
          <a:r>
            <a:rPr lang="en-GB" dirty="0"/>
            <a:t>edges/vertices</a:t>
          </a:r>
          <a:endParaRPr lang="en-US" dirty="0"/>
        </a:p>
      </dgm:t>
    </dgm:pt>
    <dgm:pt modelId="{7A208694-0ED5-4A42-BA79-993303BADD7E}" type="parTrans" cxnId="{6696C379-7911-4BC1-A07D-D78090D7B4A8}">
      <dgm:prSet/>
      <dgm:spPr/>
      <dgm:t>
        <a:bodyPr/>
        <a:lstStyle/>
        <a:p>
          <a:endParaRPr lang="en-US"/>
        </a:p>
      </dgm:t>
    </dgm:pt>
    <dgm:pt modelId="{CD1A2854-C7E4-458C-8C0F-BD35A2EF6ED9}" type="sibTrans" cxnId="{6696C379-7911-4BC1-A07D-D78090D7B4A8}">
      <dgm:prSet/>
      <dgm:spPr/>
      <dgm:t>
        <a:bodyPr/>
        <a:lstStyle/>
        <a:p>
          <a:endParaRPr lang="en-US"/>
        </a:p>
      </dgm:t>
    </dgm:pt>
    <dgm:pt modelId="{D46A8ADC-F2C5-4902-8982-CA1453807C2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Adding edges</a:t>
          </a:r>
          <a:endParaRPr lang="en-US" dirty="0"/>
        </a:p>
      </dgm:t>
    </dgm:pt>
    <dgm:pt modelId="{CEBE371B-6B6D-4F73-9C19-91796A71E5AA}" type="parTrans" cxnId="{3B79464D-BB0A-4FB8-9CFE-3008BBEBDC92}">
      <dgm:prSet/>
      <dgm:spPr/>
      <dgm:t>
        <a:bodyPr/>
        <a:lstStyle/>
        <a:p>
          <a:endParaRPr lang="en-US"/>
        </a:p>
      </dgm:t>
    </dgm:pt>
    <dgm:pt modelId="{6AAC1F92-F186-4E2C-B24D-863AA756E30E}" type="sibTrans" cxnId="{3B79464D-BB0A-4FB8-9CFE-3008BBEBDC92}">
      <dgm:prSet/>
      <dgm:spPr/>
      <dgm:t>
        <a:bodyPr/>
        <a:lstStyle/>
        <a:p>
          <a:endParaRPr lang="en-US"/>
        </a:p>
      </dgm:t>
    </dgm:pt>
    <dgm:pt modelId="{D70E2B14-93A6-41EB-9753-74FB19614E8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Knowledge</a:t>
          </a:r>
          <a:r>
            <a:rPr lang="sk-SK" dirty="0"/>
            <a:t> </a:t>
          </a:r>
          <a:r>
            <a:rPr lang="en-US" dirty="0"/>
            <a:t>used in this work</a:t>
          </a:r>
        </a:p>
      </dgm:t>
    </dgm:pt>
    <dgm:pt modelId="{C776F5E0-3216-4844-B9A1-63824A01C270}" type="parTrans" cxnId="{64A2E842-9C8E-4956-97F0-745E9D694EBD}">
      <dgm:prSet/>
      <dgm:spPr/>
      <dgm:t>
        <a:bodyPr/>
        <a:lstStyle/>
        <a:p>
          <a:endParaRPr lang="en-US"/>
        </a:p>
      </dgm:t>
    </dgm:pt>
    <dgm:pt modelId="{F9067C9C-210F-4AF5-ABC5-2E249B6A60E9}" type="sibTrans" cxnId="{64A2E842-9C8E-4956-97F0-745E9D694EBD}">
      <dgm:prSet/>
      <dgm:spPr/>
      <dgm:t>
        <a:bodyPr/>
        <a:lstStyle/>
        <a:p>
          <a:endParaRPr lang="en-US"/>
        </a:p>
      </dgm:t>
    </dgm:pt>
    <dgm:pt modelId="{897DAEBE-5984-4AC5-9ED8-F4A0C9DD9E06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Main </a:t>
          </a:r>
          <a:r>
            <a:rPr lang="en-GB" noProof="0" dirty="0"/>
            <a:t>results</a:t>
          </a:r>
        </a:p>
      </dgm:t>
    </dgm:pt>
    <dgm:pt modelId="{A4C4D537-DE8B-471C-90A8-4C79886CCA6D}" type="parTrans" cxnId="{6D78F704-19DB-4B60-8E38-F782458910E4}">
      <dgm:prSet/>
      <dgm:spPr/>
      <dgm:t>
        <a:bodyPr/>
        <a:lstStyle/>
        <a:p>
          <a:endParaRPr lang="en-US"/>
        </a:p>
      </dgm:t>
    </dgm:pt>
    <dgm:pt modelId="{92780D82-DDB3-47B2-985F-3BD60023C247}" type="sibTrans" cxnId="{6D78F704-19DB-4B60-8E38-F782458910E4}">
      <dgm:prSet/>
      <dgm:spPr/>
      <dgm:t>
        <a:bodyPr/>
        <a:lstStyle/>
        <a:p>
          <a:endParaRPr lang="en-US"/>
        </a:p>
      </dgm:t>
    </dgm:pt>
    <dgm:pt modelId="{C3A4A1D9-B999-413E-9C05-F07AC2D70A57}" type="pres">
      <dgm:prSet presAssocID="{F3185AD1-259A-4CDD-A38A-2155480E10CB}" presName="root" presStyleCnt="0">
        <dgm:presLayoutVars>
          <dgm:dir/>
          <dgm:resizeHandles val="exact"/>
        </dgm:presLayoutVars>
      </dgm:prSet>
      <dgm:spPr/>
    </dgm:pt>
    <dgm:pt modelId="{6DD7371A-E464-4E8F-9558-EB434D124E38}" type="pres">
      <dgm:prSet presAssocID="{62600D01-464D-4868-9F9A-475520633524}" presName="compNode" presStyleCnt="0"/>
      <dgm:spPr/>
    </dgm:pt>
    <dgm:pt modelId="{4E00D640-8A98-4475-A948-4C555135762C}" type="pres">
      <dgm:prSet presAssocID="{62600D01-464D-4868-9F9A-475520633524}" presName="bgRect" presStyleLbl="bgShp" presStyleIdx="0" presStyleCnt="7"/>
      <dgm:spPr/>
    </dgm:pt>
    <dgm:pt modelId="{4655C53A-54A4-4065-BE2B-D8165D501691}" type="pres">
      <dgm:prSet presAssocID="{62600D01-464D-4868-9F9A-475520633524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ieť výplň plnou farbou"/>
        </a:ext>
      </dgm:extLst>
    </dgm:pt>
    <dgm:pt modelId="{907D641E-1237-4BCB-9865-08CA1F91F53C}" type="pres">
      <dgm:prSet presAssocID="{62600D01-464D-4868-9F9A-475520633524}" presName="spaceRect" presStyleCnt="0"/>
      <dgm:spPr/>
    </dgm:pt>
    <dgm:pt modelId="{900F3C8B-D9CA-4C57-B651-F0018A382E9A}" type="pres">
      <dgm:prSet presAssocID="{62600D01-464D-4868-9F9A-475520633524}" presName="parTx" presStyleLbl="revTx" presStyleIdx="0" presStyleCnt="7">
        <dgm:presLayoutVars>
          <dgm:chMax val="0"/>
          <dgm:chPref val="0"/>
        </dgm:presLayoutVars>
      </dgm:prSet>
      <dgm:spPr/>
    </dgm:pt>
    <dgm:pt modelId="{DD1D0C3A-9F66-4C63-9F6B-64E06518BA7B}" type="pres">
      <dgm:prSet presAssocID="{5017E20D-8C6E-4A6B-A86C-95DC868020CD}" presName="sibTrans" presStyleCnt="0"/>
      <dgm:spPr/>
    </dgm:pt>
    <dgm:pt modelId="{49D340EC-E844-47E1-B1EA-43B25879FCA9}" type="pres">
      <dgm:prSet presAssocID="{2388C962-FFCE-4E02-BFDC-0E0D5651B07F}" presName="compNode" presStyleCnt="0"/>
      <dgm:spPr/>
    </dgm:pt>
    <dgm:pt modelId="{3EB89DF0-B683-45D6-9B81-EB71995E1979}" type="pres">
      <dgm:prSet presAssocID="{2388C962-FFCE-4E02-BFDC-0E0D5651B07F}" presName="bgRect" presStyleLbl="bgShp" presStyleIdx="1" presStyleCnt="7"/>
      <dgm:spPr/>
    </dgm:pt>
    <dgm:pt modelId="{80C74C4D-B7A8-44E7-8EA6-9DE0F1D8EF54}" type="pres">
      <dgm:prSet presAssocID="{2388C962-FFCE-4E02-BFDC-0E0D5651B07F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ieť obrys"/>
        </a:ext>
      </dgm:extLst>
    </dgm:pt>
    <dgm:pt modelId="{F3C1A058-C1F7-4CB8-8731-8E85F9D1544D}" type="pres">
      <dgm:prSet presAssocID="{2388C962-FFCE-4E02-BFDC-0E0D5651B07F}" presName="spaceRect" presStyleCnt="0"/>
      <dgm:spPr/>
    </dgm:pt>
    <dgm:pt modelId="{787D8DEA-140E-4EDD-AD83-AF2F8EFB419B}" type="pres">
      <dgm:prSet presAssocID="{2388C962-FFCE-4E02-BFDC-0E0D5651B07F}" presName="parTx" presStyleLbl="revTx" presStyleIdx="1" presStyleCnt="7">
        <dgm:presLayoutVars>
          <dgm:chMax val="0"/>
          <dgm:chPref val="0"/>
        </dgm:presLayoutVars>
      </dgm:prSet>
      <dgm:spPr/>
    </dgm:pt>
    <dgm:pt modelId="{26092EB1-2C06-4422-ACFF-757EFD3546D5}" type="pres">
      <dgm:prSet presAssocID="{D67AEA85-8C2B-4189-90DD-99D7A51408A1}" presName="sibTrans" presStyleCnt="0"/>
      <dgm:spPr/>
    </dgm:pt>
    <dgm:pt modelId="{621E4120-BCAD-42D7-A1B2-28C0B9F1F13F}" type="pres">
      <dgm:prSet presAssocID="{B58A5E2D-49BC-45FF-ABCB-D31A436B3998}" presName="compNode" presStyleCnt="0"/>
      <dgm:spPr/>
    </dgm:pt>
    <dgm:pt modelId="{7877D19F-8EAE-4F4E-BEBE-9FCE47296F79}" type="pres">
      <dgm:prSet presAssocID="{B58A5E2D-49BC-45FF-ABCB-D31A436B3998}" presName="bgRect" presStyleLbl="bgShp" presStyleIdx="2" presStyleCnt="7"/>
      <dgm:spPr/>
    </dgm:pt>
    <dgm:pt modelId="{37F0B1CD-A938-4A68-B435-39D5BDEC96D9}" type="pres">
      <dgm:prSet presAssocID="{B58A5E2D-49BC-45FF-ABCB-D31A436B3998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ED545F0D-D3BC-4B5A-B831-0D93C773F3C4}" type="pres">
      <dgm:prSet presAssocID="{B58A5E2D-49BC-45FF-ABCB-D31A436B3998}" presName="spaceRect" presStyleCnt="0"/>
      <dgm:spPr/>
    </dgm:pt>
    <dgm:pt modelId="{F86CBC0D-DE68-4F96-9BC1-4287A6569CE7}" type="pres">
      <dgm:prSet presAssocID="{B58A5E2D-49BC-45FF-ABCB-D31A436B3998}" presName="parTx" presStyleLbl="revTx" presStyleIdx="2" presStyleCnt="7">
        <dgm:presLayoutVars>
          <dgm:chMax val="0"/>
          <dgm:chPref val="0"/>
        </dgm:presLayoutVars>
      </dgm:prSet>
      <dgm:spPr/>
    </dgm:pt>
    <dgm:pt modelId="{AC329875-2321-4865-875B-52FCD31455DE}" type="pres">
      <dgm:prSet presAssocID="{765463ED-F3B3-4341-8D86-B7AD5CF738ED}" presName="sibTrans" presStyleCnt="0"/>
      <dgm:spPr/>
    </dgm:pt>
    <dgm:pt modelId="{CE6A9239-3667-4132-A334-5F40CA2F92EB}" type="pres">
      <dgm:prSet presAssocID="{A8EDD550-03B7-4DC6-98F2-F59FA6EF24C2}" presName="compNode" presStyleCnt="0"/>
      <dgm:spPr/>
    </dgm:pt>
    <dgm:pt modelId="{651F78BF-AF69-4E69-AA48-7368F09C47D5}" type="pres">
      <dgm:prSet presAssocID="{A8EDD550-03B7-4DC6-98F2-F59FA6EF24C2}" presName="bgRect" presStyleLbl="bgShp" presStyleIdx="3" presStyleCnt="7"/>
      <dgm:spPr/>
    </dgm:pt>
    <dgm:pt modelId="{F561A64C-57A0-4562-8469-A34A6D3F1598}" type="pres">
      <dgm:prSet presAssocID="{A8EDD550-03B7-4DC6-98F2-F59FA6EF24C2}" presName="iconRect" presStyleLbl="node1" presStyleIdx="3" presStyleCnt="7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ktogram, zrušiť sledovanie výplň plnou farbou"/>
        </a:ext>
      </dgm:extLst>
    </dgm:pt>
    <dgm:pt modelId="{25163480-93B6-482E-83B1-72A4A0D0C7C0}" type="pres">
      <dgm:prSet presAssocID="{A8EDD550-03B7-4DC6-98F2-F59FA6EF24C2}" presName="spaceRect" presStyleCnt="0"/>
      <dgm:spPr/>
    </dgm:pt>
    <dgm:pt modelId="{0C86BC66-99CA-4D88-8DDE-0CE0147743A4}" type="pres">
      <dgm:prSet presAssocID="{A8EDD550-03B7-4DC6-98F2-F59FA6EF24C2}" presName="parTx" presStyleLbl="revTx" presStyleIdx="3" presStyleCnt="7">
        <dgm:presLayoutVars>
          <dgm:chMax val="0"/>
          <dgm:chPref val="0"/>
        </dgm:presLayoutVars>
      </dgm:prSet>
      <dgm:spPr/>
    </dgm:pt>
    <dgm:pt modelId="{377B4B76-360C-4A88-A557-62EB99815CF4}" type="pres">
      <dgm:prSet presAssocID="{CD1A2854-C7E4-458C-8C0F-BD35A2EF6ED9}" presName="sibTrans" presStyleCnt="0"/>
      <dgm:spPr/>
    </dgm:pt>
    <dgm:pt modelId="{2B041DEB-6DB2-4D2B-A7CB-475F88741629}" type="pres">
      <dgm:prSet presAssocID="{D46A8ADC-F2C5-4902-8982-CA1453807C23}" presName="compNode" presStyleCnt="0"/>
      <dgm:spPr/>
    </dgm:pt>
    <dgm:pt modelId="{C57B3313-3D1B-45DF-89FA-12F3CBA996F4}" type="pres">
      <dgm:prSet presAssocID="{D46A8ADC-F2C5-4902-8982-CA1453807C23}" presName="bgRect" presStyleLbl="bgShp" presStyleIdx="4" presStyleCnt="7"/>
      <dgm:spPr/>
    </dgm:pt>
    <dgm:pt modelId="{4DAD965C-3531-4454-93B3-44915C41AB33}" type="pres">
      <dgm:prSet presAssocID="{D46A8ADC-F2C5-4902-8982-CA1453807C23}" presName="iconRect" presStyleLbl="node1" presStyleIdx="4" presStyleCnt="7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ktogram, sledovať výplň plnou farbou"/>
        </a:ext>
      </dgm:extLst>
    </dgm:pt>
    <dgm:pt modelId="{5AEA313F-CE20-4842-9345-4FB0105E3B98}" type="pres">
      <dgm:prSet presAssocID="{D46A8ADC-F2C5-4902-8982-CA1453807C23}" presName="spaceRect" presStyleCnt="0"/>
      <dgm:spPr/>
    </dgm:pt>
    <dgm:pt modelId="{D8F5825F-3B87-4AEE-9E72-19A7948185E2}" type="pres">
      <dgm:prSet presAssocID="{D46A8ADC-F2C5-4902-8982-CA1453807C23}" presName="parTx" presStyleLbl="revTx" presStyleIdx="4" presStyleCnt="7">
        <dgm:presLayoutVars>
          <dgm:chMax val="0"/>
          <dgm:chPref val="0"/>
        </dgm:presLayoutVars>
      </dgm:prSet>
      <dgm:spPr/>
    </dgm:pt>
    <dgm:pt modelId="{9F503126-3D10-444B-AEEC-FCA0832BE414}" type="pres">
      <dgm:prSet presAssocID="{6AAC1F92-F186-4E2C-B24D-863AA756E30E}" presName="sibTrans" presStyleCnt="0"/>
      <dgm:spPr/>
    </dgm:pt>
    <dgm:pt modelId="{A280FD21-F18F-4896-8B7C-AEE5C2F88CB8}" type="pres">
      <dgm:prSet presAssocID="{D70E2B14-93A6-41EB-9753-74FB19614E86}" presName="compNode" presStyleCnt="0"/>
      <dgm:spPr/>
    </dgm:pt>
    <dgm:pt modelId="{00456D63-4C2F-42CD-8A8C-B7B153C3F5AA}" type="pres">
      <dgm:prSet presAssocID="{D70E2B14-93A6-41EB-9753-74FB19614E86}" presName="bgRect" presStyleLbl="bgShp" presStyleIdx="5" presStyleCnt="7"/>
      <dgm:spPr/>
    </dgm:pt>
    <dgm:pt modelId="{6093D97B-A75C-46B7-B308-255C0C4FAD31}" type="pres">
      <dgm:prSet presAssocID="{D70E2B14-93A6-41EB-9753-74FB19614E86}" presName="iconRect" presStyleLbl="node1" presStyleIdx="5" presStyleCnt="7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3AF8386E-EEC4-4B29-821F-EC66148BE3C3}" type="pres">
      <dgm:prSet presAssocID="{D70E2B14-93A6-41EB-9753-74FB19614E86}" presName="spaceRect" presStyleCnt="0"/>
      <dgm:spPr/>
    </dgm:pt>
    <dgm:pt modelId="{40B633B0-6912-4697-8A2E-A48314BF0CA9}" type="pres">
      <dgm:prSet presAssocID="{D70E2B14-93A6-41EB-9753-74FB19614E86}" presName="parTx" presStyleLbl="revTx" presStyleIdx="5" presStyleCnt="7">
        <dgm:presLayoutVars>
          <dgm:chMax val="0"/>
          <dgm:chPref val="0"/>
        </dgm:presLayoutVars>
      </dgm:prSet>
      <dgm:spPr/>
    </dgm:pt>
    <dgm:pt modelId="{4348FF94-7287-4C0B-B9E6-B6AE2FFC31A6}" type="pres">
      <dgm:prSet presAssocID="{F9067C9C-210F-4AF5-ABC5-2E249B6A60E9}" presName="sibTrans" presStyleCnt="0"/>
      <dgm:spPr/>
    </dgm:pt>
    <dgm:pt modelId="{D4EF3248-0F5E-4759-B1FB-DC35E46E2553}" type="pres">
      <dgm:prSet presAssocID="{897DAEBE-5984-4AC5-9ED8-F4A0C9DD9E06}" presName="compNode" presStyleCnt="0"/>
      <dgm:spPr/>
    </dgm:pt>
    <dgm:pt modelId="{C4CF462E-C476-4452-8B71-CC8076B91149}" type="pres">
      <dgm:prSet presAssocID="{897DAEBE-5984-4AC5-9ED8-F4A0C9DD9E06}" presName="bgRect" presStyleLbl="bgShp" presStyleIdx="6" presStyleCnt="7"/>
      <dgm:spPr/>
    </dgm:pt>
    <dgm:pt modelId="{191A5E3B-3748-4247-9415-AFBA26C36AEB}" type="pres">
      <dgm:prSet presAssocID="{897DAEBE-5984-4AC5-9ED8-F4A0C9DD9E06}" presName="iconRect" presStyleLbl="node1" presStyleIdx="6" presStyleCnt="7"/>
      <dgm:spPr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ynikajúci výplň plnou farbou"/>
        </a:ext>
      </dgm:extLst>
    </dgm:pt>
    <dgm:pt modelId="{2F501112-B6DB-4203-87D0-97EBAD77B943}" type="pres">
      <dgm:prSet presAssocID="{897DAEBE-5984-4AC5-9ED8-F4A0C9DD9E06}" presName="spaceRect" presStyleCnt="0"/>
      <dgm:spPr/>
    </dgm:pt>
    <dgm:pt modelId="{4702C0DC-9E11-4C5E-BF5D-C496E0971C91}" type="pres">
      <dgm:prSet presAssocID="{897DAEBE-5984-4AC5-9ED8-F4A0C9DD9E06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6D78F704-19DB-4B60-8E38-F782458910E4}" srcId="{F3185AD1-259A-4CDD-A38A-2155480E10CB}" destId="{897DAEBE-5984-4AC5-9ED8-F4A0C9DD9E06}" srcOrd="6" destOrd="0" parTransId="{A4C4D537-DE8B-471C-90A8-4C79886CCA6D}" sibTransId="{92780D82-DDB3-47B2-985F-3BD60023C247}"/>
    <dgm:cxn modelId="{176FCB16-B3A9-42A4-BA98-E27857B316F5}" type="presOf" srcId="{2388C962-FFCE-4E02-BFDC-0E0D5651B07F}" destId="{787D8DEA-140E-4EDD-AD83-AF2F8EFB419B}" srcOrd="0" destOrd="0" presId="urn:microsoft.com/office/officeart/2018/2/layout/IconVerticalSolidList"/>
    <dgm:cxn modelId="{11AE7D35-1915-4C02-9E90-BC78BB2E5983}" type="presOf" srcId="{A8EDD550-03B7-4DC6-98F2-F59FA6EF24C2}" destId="{0C86BC66-99CA-4D88-8DDE-0CE0147743A4}" srcOrd="0" destOrd="0" presId="urn:microsoft.com/office/officeart/2018/2/layout/IconVerticalSolidList"/>
    <dgm:cxn modelId="{5E43B842-80F9-4553-AB46-A6EA56DD1F2A}" type="presOf" srcId="{897DAEBE-5984-4AC5-9ED8-F4A0C9DD9E06}" destId="{4702C0DC-9E11-4C5E-BF5D-C496E0971C91}" srcOrd="0" destOrd="0" presId="urn:microsoft.com/office/officeart/2018/2/layout/IconVerticalSolidList"/>
    <dgm:cxn modelId="{64A2E842-9C8E-4956-97F0-745E9D694EBD}" srcId="{F3185AD1-259A-4CDD-A38A-2155480E10CB}" destId="{D70E2B14-93A6-41EB-9753-74FB19614E86}" srcOrd="5" destOrd="0" parTransId="{C776F5E0-3216-4844-B9A1-63824A01C270}" sibTransId="{F9067C9C-210F-4AF5-ABC5-2E249B6A60E9}"/>
    <dgm:cxn modelId="{3B79464D-BB0A-4FB8-9CFE-3008BBEBDC92}" srcId="{F3185AD1-259A-4CDD-A38A-2155480E10CB}" destId="{D46A8ADC-F2C5-4902-8982-CA1453807C23}" srcOrd="4" destOrd="0" parTransId="{CEBE371B-6B6D-4F73-9C19-91796A71E5AA}" sibTransId="{6AAC1F92-F186-4E2C-B24D-863AA756E30E}"/>
    <dgm:cxn modelId="{5E826173-06E7-4399-A1AB-7EE85111F5E5}" type="presOf" srcId="{62600D01-464D-4868-9F9A-475520633524}" destId="{900F3C8B-D9CA-4C57-B651-F0018A382E9A}" srcOrd="0" destOrd="0" presId="urn:microsoft.com/office/officeart/2018/2/layout/IconVerticalSolidList"/>
    <dgm:cxn modelId="{6696C379-7911-4BC1-A07D-D78090D7B4A8}" srcId="{F3185AD1-259A-4CDD-A38A-2155480E10CB}" destId="{A8EDD550-03B7-4DC6-98F2-F59FA6EF24C2}" srcOrd="3" destOrd="0" parTransId="{7A208694-0ED5-4A42-BA79-993303BADD7E}" sibTransId="{CD1A2854-C7E4-458C-8C0F-BD35A2EF6ED9}"/>
    <dgm:cxn modelId="{E89607A0-EB5E-4C23-A88E-95435DC37FE6}" srcId="{F3185AD1-259A-4CDD-A38A-2155480E10CB}" destId="{2388C962-FFCE-4E02-BFDC-0E0D5651B07F}" srcOrd="1" destOrd="0" parTransId="{FF2D8401-B255-428D-8571-9EA1CA7E45E5}" sibTransId="{D67AEA85-8C2B-4189-90DD-99D7A51408A1}"/>
    <dgm:cxn modelId="{B3AFACA2-7B3C-4932-857D-BAD7F0056F15}" type="presOf" srcId="{D46A8ADC-F2C5-4902-8982-CA1453807C23}" destId="{D8F5825F-3B87-4AEE-9E72-19A7948185E2}" srcOrd="0" destOrd="0" presId="urn:microsoft.com/office/officeart/2018/2/layout/IconVerticalSolidList"/>
    <dgm:cxn modelId="{F68C2EBD-C5E0-48D2-AACD-57809C53FFA0}" srcId="{F3185AD1-259A-4CDD-A38A-2155480E10CB}" destId="{62600D01-464D-4868-9F9A-475520633524}" srcOrd="0" destOrd="0" parTransId="{E715F61F-DC81-4461-B52D-089FF5AD938D}" sibTransId="{5017E20D-8C6E-4A6B-A86C-95DC868020CD}"/>
    <dgm:cxn modelId="{AE30DDCB-5E25-4D2B-AB25-C204FD31728C}" type="presOf" srcId="{D70E2B14-93A6-41EB-9753-74FB19614E86}" destId="{40B633B0-6912-4697-8A2E-A48314BF0CA9}" srcOrd="0" destOrd="0" presId="urn:microsoft.com/office/officeart/2018/2/layout/IconVerticalSolidList"/>
    <dgm:cxn modelId="{8F00A3E5-5CD6-4FE8-BF15-788373DAB844}" type="presOf" srcId="{B58A5E2D-49BC-45FF-ABCB-D31A436B3998}" destId="{F86CBC0D-DE68-4F96-9BC1-4287A6569CE7}" srcOrd="0" destOrd="0" presId="urn:microsoft.com/office/officeart/2018/2/layout/IconVerticalSolidList"/>
    <dgm:cxn modelId="{29A0DEF4-D463-4237-B014-786CD290F345}" srcId="{F3185AD1-259A-4CDD-A38A-2155480E10CB}" destId="{B58A5E2D-49BC-45FF-ABCB-D31A436B3998}" srcOrd="2" destOrd="0" parTransId="{D6A42232-7297-4ECC-911D-861ECA0904CB}" sibTransId="{765463ED-F3B3-4341-8D86-B7AD5CF738ED}"/>
    <dgm:cxn modelId="{8D3872F5-56B0-4FC5-8393-F4E5A13493A6}" type="presOf" srcId="{F3185AD1-259A-4CDD-A38A-2155480E10CB}" destId="{C3A4A1D9-B999-413E-9C05-F07AC2D70A57}" srcOrd="0" destOrd="0" presId="urn:microsoft.com/office/officeart/2018/2/layout/IconVerticalSolidList"/>
    <dgm:cxn modelId="{60902263-F8B9-4322-B016-1A6CAB855333}" type="presParOf" srcId="{C3A4A1D9-B999-413E-9C05-F07AC2D70A57}" destId="{6DD7371A-E464-4E8F-9558-EB434D124E38}" srcOrd="0" destOrd="0" presId="urn:microsoft.com/office/officeart/2018/2/layout/IconVerticalSolidList"/>
    <dgm:cxn modelId="{02EBE872-30E9-4726-9C65-F5BCCF7FB7CF}" type="presParOf" srcId="{6DD7371A-E464-4E8F-9558-EB434D124E38}" destId="{4E00D640-8A98-4475-A948-4C555135762C}" srcOrd="0" destOrd="0" presId="urn:microsoft.com/office/officeart/2018/2/layout/IconVerticalSolidList"/>
    <dgm:cxn modelId="{AC0096F7-49D3-4802-A1E2-1428937234B3}" type="presParOf" srcId="{6DD7371A-E464-4E8F-9558-EB434D124E38}" destId="{4655C53A-54A4-4065-BE2B-D8165D501691}" srcOrd="1" destOrd="0" presId="urn:microsoft.com/office/officeart/2018/2/layout/IconVerticalSolidList"/>
    <dgm:cxn modelId="{E5624599-6787-48B6-B9FF-5229C9E0B51A}" type="presParOf" srcId="{6DD7371A-E464-4E8F-9558-EB434D124E38}" destId="{907D641E-1237-4BCB-9865-08CA1F91F53C}" srcOrd="2" destOrd="0" presId="urn:microsoft.com/office/officeart/2018/2/layout/IconVerticalSolidList"/>
    <dgm:cxn modelId="{212CDA13-32D8-43CE-9B4D-D432B1736F2A}" type="presParOf" srcId="{6DD7371A-E464-4E8F-9558-EB434D124E38}" destId="{900F3C8B-D9CA-4C57-B651-F0018A382E9A}" srcOrd="3" destOrd="0" presId="urn:microsoft.com/office/officeart/2018/2/layout/IconVerticalSolidList"/>
    <dgm:cxn modelId="{8B5010E0-148C-48AB-B9B4-0DE90B089F86}" type="presParOf" srcId="{C3A4A1D9-B999-413E-9C05-F07AC2D70A57}" destId="{DD1D0C3A-9F66-4C63-9F6B-64E06518BA7B}" srcOrd="1" destOrd="0" presId="urn:microsoft.com/office/officeart/2018/2/layout/IconVerticalSolidList"/>
    <dgm:cxn modelId="{A8181810-1506-4FCC-9023-8151DCC6965A}" type="presParOf" srcId="{C3A4A1D9-B999-413E-9C05-F07AC2D70A57}" destId="{49D340EC-E844-47E1-B1EA-43B25879FCA9}" srcOrd="2" destOrd="0" presId="urn:microsoft.com/office/officeart/2018/2/layout/IconVerticalSolidList"/>
    <dgm:cxn modelId="{6F70F0E1-A22E-40C4-9185-BA953A94E80F}" type="presParOf" srcId="{49D340EC-E844-47E1-B1EA-43B25879FCA9}" destId="{3EB89DF0-B683-45D6-9B81-EB71995E1979}" srcOrd="0" destOrd="0" presId="urn:microsoft.com/office/officeart/2018/2/layout/IconVerticalSolidList"/>
    <dgm:cxn modelId="{0FBC4BFA-23F4-49BC-8E72-C0E6CF755239}" type="presParOf" srcId="{49D340EC-E844-47E1-B1EA-43B25879FCA9}" destId="{80C74C4D-B7A8-44E7-8EA6-9DE0F1D8EF54}" srcOrd="1" destOrd="0" presId="urn:microsoft.com/office/officeart/2018/2/layout/IconVerticalSolidList"/>
    <dgm:cxn modelId="{235ABBE6-6018-4E60-9A75-C496D3F7B4EA}" type="presParOf" srcId="{49D340EC-E844-47E1-B1EA-43B25879FCA9}" destId="{F3C1A058-C1F7-4CB8-8731-8E85F9D1544D}" srcOrd="2" destOrd="0" presId="urn:microsoft.com/office/officeart/2018/2/layout/IconVerticalSolidList"/>
    <dgm:cxn modelId="{E12F2FD7-904C-41E0-A480-2412CC0C85AD}" type="presParOf" srcId="{49D340EC-E844-47E1-B1EA-43B25879FCA9}" destId="{787D8DEA-140E-4EDD-AD83-AF2F8EFB419B}" srcOrd="3" destOrd="0" presId="urn:microsoft.com/office/officeart/2018/2/layout/IconVerticalSolidList"/>
    <dgm:cxn modelId="{8ADEA509-B989-481F-89DE-83BC28BDC979}" type="presParOf" srcId="{C3A4A1D9-B999-413E-9C05-F07AC2D70A57}" destId="{26092EB1-2C06-4422-ACFF-757EFD3546D5}" srcOrd="3" destOrd="0" presId="urn:microsoft.com/office/officeart/2018/2/layout/IconVerticalSolidList"/>
    <dgm:cxn modelId="{139D3925-9220-4731-B8DA-942581576BC9}" type="presParOf" srcId="{C3A4A1D9-B999-413E-9C05-F07AC2D70A57}" destId="{621E4120-BCAD-42D7-A1B2-28C0B9F1F13F}" srcOrd="4" destOrd="0" presId="urn:microsoft.com/office/officeart/2018/2/layout/IconVerticalSolidList"/>
    <dgm:cxn modelId="{3DBDDD18-A180-4C66-BD21-C9CB697ACC82}" type="presParOf" srcId="{621E4120-BCAD-42D7-A1B2-28C0B9F1F13F}" destId="{7877D19F-8EAE-4F4E-BEBE-9FCE47296F79}" srcOrd="0" destOrd="0" presId="urn:microsoft.com/office/officeart/2018/2/layout/IconVerticalSolidList"/>
    <dgm:cxn modelId="{E211D1F5-A1BA-42F8-98E3-4B4481153F08}" type="presParOf" srcId="{621E4120-BCAD-42D7-A1B2-28C0B9F1F13F}" destId="{37F0B1CD-A938-4A68-B435-39D5BDEC96D9}" srcOrd="1" destOrd="0" presId="urn:microsoft.com/office/officeart/2018/2/layout/IconVerticalSolidList"/>
    <dgm:cxn modelId="{DDE2A1AA-61C3-4316-92B6-9B8D6DE160E6}" type="presParOf" srcId="{621E4120-BCAD-42D7-A1B2-28C0B9F1F13F}" destId="{ED545F0D-D3BC-4B5A-B831-0D93C773F3C4}" srcOrd="2" destOrd="0" presId="urn:microsoft.com/office/officeart/2018/2/layout/IconVerticalSolidList"/>
    <dgm:cxn modelId="{079E12AD-D8A4-4D23-A0FA-B3AE492F205A}" type="presParOf" srcId="{621E4120-BCAD-42D7-A1B2-28C0B9F1F13F}" destId="{F86CBC0D-DE68-4F96-9BC1-4287A6569CE7}" srcOrd="3" destOrd="0" presId="urn:microsoft.com/office/officeart/2018/2/layout/IconVerticalSolidList"/>
    <dgm:cxn modelId="{2E6C9126-FA1A-43C5-9F56-C9015CD31569}" type="presParOf" srcId="{C3A4A1D9-B999-413E-9C05-F07AC2D70A57}" destId="{AC329875-2321-4865-875B-52FCD31455DE}" srcOrd="5" destOrd="0" presId="urn:microsoft.com/office/officeart/2018/2/layout/IconVerticalSolidList"/>
    <dgm:cxn modelId="{AAB6749D-62BC-4587-AD10-544FF660242E}" type="presParOf" srcId="{C3A4A1D9-B999-413E-9C05-F07AC2D70A57}" destId="{CE6A9239-3667-4132-A334-5F40CA2F92EB}" srcOrd="6" destOrd="0" presId="urn:microsoft.com/office/officeart/2018/2/layout/IconVerticalSolidList"/>
    <dgm:cxn modelId="{46E65EAD-F967-4BE7-84CF-FF653A8F53B0}" type="presParOf" srcId="{CE6A9239-3667-4132-A334-5F40CA2F92EB}" destId="{651F78BF-AF69-4E69-AA48-7368F09C47D5}" srcOrd="0" destOrd="0" presId="urn:microsoft.com/office/officeart/2018/2/layout/IconVerticalSolidList"/>
    <dgm:cxn modelId="{C45445A7-692C-4541-B44F-5C8CE8C8D4C5}" type="presParOf" srcId="{CE6A9239-3667-4132-A334-5F40CA2F92EB}" destId="{F561A64C-57A0-4562-8469-A34A6D3F1598}" srcOrd="1" destOrd="0" presId="urn:microsoft.com/office/officeart/2018/2/layout/IconVerticalSolidList"/>
    <dgm:cxn modelId="{947E0D56-1C4D-4C5D-995D-13EB8D7621BA}" type="presParOf" srcId="{CE6A9239-3667-4132-A334-5F40CA2F92EB}" destId="{25163480-93B6-482E-83B1-72A4A0D0C7C0}" srcOrd="2" destOrd="0" presId="urn:microsoft.com/office/officeart/2018/2/layout/IconVerticalSolidList"/>
    <dgm:cxn modelId="{FDFABDBC-B1DD-43A3-BB4E-5AAF78CE25FE}" type="presParOf" srcId="{CE6A9239-3667-4132-A334-5F40CA2F92EB}" destId="{0C86BC66-99CA-4D88-8DDE-0CE0147743A4}" srcOrd="3" destOrd="0" presId="urn:microsoft.com/office/officeart/2018/2/layout/IconVerticalSolidList"/>
    <dgm:cxn modelId="{00C3AED1-DAFE-4975-9646-3CAA2B51303D}" type="presParOf" srcId="{C3A4A1D9-B999-413E-9C05-F07AC2D70A57}" destId="{377B4B76-360C-4A88-A557-62EB99815CF4}" srcOrd="7" destOrd="0" presId="urn:microsoft.com/office/officeart/2018/2/layout/IconVerticalSolidList"/>
    <dgm:cxn modelId="{E28EF92B-93DF-4573-AD9A-E16F9A9AF77F}" type="presParOf" srcId="{C3A4A1D9-B999-413E-9C05-F07AC2D70A57}" destId="{2B041DEB-6DB2-4D2B-A7CB-475F88741629}" srcOrd="8" destOrd="0" presId="urn:microsoft.com/office/officeart/2018/2/layout/IconVerticalSolidList"/>
    <dgm:cxn modelId="{15710596-2854-4857-A7E9-6D4FEF5737DF}" type="presParOf" srcId="{2B041DEB-6DB2-4D2B-A7CB-475F88741629}" destId="{C57B3313-3D1B-45DF-89FA-12F3CBA996F4}" srcOrd="0" destOrd="0" presId="urn:microsoft.com/office/officeart/2018/2/layout/IconVerticalSolidList"/>
    <dgm:cxn modelId="{3F9C9B51-2939-4CE3-8A7A-C6B99E7112C7}" type="presParOf" srcId="{2B041DEB-6DB2-4D2B-A7CB-475F88741629}" destId="{4DAD965C-3531-4454-93B3-44915C41AB33}" srcOrd="1" destOrd="0" presId="urn:microsoft.com/office/officeart/2018/2/layout/IconVerticalSolidList"/>
    <dgm:cxn modelId="{D31FC31A-D444-40C5-8E1D-31F1362393EE}" type="presParOf" srcId="{2B041DEB-6DB2-4D2B-A7CB-475F88741629}" destId="{5AEA313F-CE20-4842-9345-4FB0105E3B98}" srcOrd="2" destOrd="0" presId="urn:microsoft.com/office/officeart/2018/2/layout/IconVerticalSolidList"/>
    <dgm:cxn modelId="{2D0678B3-C58C-434D-B19F-F503802A0DBB}" type="presParOf" srcId="{2B041DEB-6DB2-4D2B-A7CB-475F88741629}" destId="{D8F5825F-3B87-4AEE-9E72-19A7948185E2}" srcOrd="3" destOrd="0" presId="urn:microsoft.com/office/officeart/2018/2/layout/IconVerticalSolidList"/>
    <dgm:cxn modelId="{A678F229-AA35-426E-915D-71E77A6DB7D0}" type="presParOf" srcId="{C3A4A1D9-B999-413E-9C05-F07AC2D70A57}" destId="{9F503126-3D10-444B-AEEC-FCA0832BE414}" srcOrd="9" destOrd="0" presId="urn:microsoft.com/office/officeart/2018/2/layout/IconVerticalSolidList"/>
    <dgm:cxn modelId="{F614747A-23E5-465D-847C-ABA7309AC9A4}" type="presParOf" srcId="{C3A4A1D9-B999-413E-9C05-F07AC2D70A57}" destId="{A280FD21-F18F-4896-8B7C-AEE5C2F88CB8}" srcOrd="10" destOrd="0" presId="urn:microsoft.com/office/officeart/2018/2/layout/IconVerticalSolidList"/>
    <dgm:cxn modelId="{75144D67-535F-42BD-BA4A-3ADB27A7F303}" type="presParOf" srcId="{A280FD21-F18F-4896-8B7C-AEE5C2F88CB8}" destId="{00456D63-4C2F-42CD-8A8C-B7B153C3F5AA}" srcOrd="0" destOrd="0" presId="urn:microsoft.com/office/officeart/2018/2/layout/IconVerticalSolidList"/>
    <dgm:cxn modelId="{04DFF0C7-EA7C-4CF8-9867-C54FE627F01C}" type="presParOf" srcId="{A280FD21-F18F-4896-8B7C-AEE5C2F88CB8}" destId="{6093D97B-A75C-46B7-B308-255C0C4FAD31}" srcOrd="1" destOrd="0" presId="urn:microsoft.com/office/officeart/2018/2/layout/IconVerticalSolidList"/>
    <dgm:cxn modelId="{5A3CF4D0-2635-47FB-88A8-D70F2CA7E02A}" type="presParOf" srcId="{A280FD21-F18F-4896-8B7C-AEE5C2F88CB8}" destId="{3AF8386E-EEC4-4B29-821F-EC66148BE3C3}" srcOrd="2" destOrd="0" presId="urn:microsoft.com/office/officeart/2018/2/layout/IconVerticalSolidList"/>
    <dgm:cxn modelId="{DF0F5B0A-9E0F-4DEC-892C-FC0F3FC662B3}" type="presParOf" srcId="{A280FD21-F18F-4896-8B7C-AEE5C2F88CB8}" destId="{40B633B0-6912-4697-8A2E-A48314BF0CA9}" srcOrd="3" destOrd="0" presId="urn:microsoft.com/office/officeart/2018/2/layout/IconVerticalSolidList"/>
    <dgm:cxn modelId="{DAF60DCB-B6D1-4311-80A8-6397A6ABB5C9}" type="presParOf" srcId="{C3A4A1D9-B999-413E-9C05-F07AC2D70A57}" destId="{4348FF94-7287-4C0B-B9E6-B6AE2FFC31A6}" srcOrd="11" destOrd="0" presId="urn:microsoft.com/office/officeart/2018/2/layout/IconVerticalSolidList"/>
    <dgm:cxn modelId="{B3332035-0F34-4258-8671-5BB535EA42EA}" type="presParOf" srcId="{C3A4A1D9-B999-413E-9C05-F07AC2D70A57}" destId="{D4EF3248-0F5E-4759-B1FB-DC35E46E2553}" srcOrd="12" destOrd="0" presId="urn:microsoft.com/office/officeart/2018/2/layout/IconVerticalSolidList"/>
    <dgm:cxn modelId="{F18D5AAC-58D4-45E1-B2BC-84BD38C25A17}" type="presParOf" srcId="{D4EF3248-0F5E-4759-B1FB-DC35E46E2553}" destId="{C4CF462E-C476-4452-8B71-CC8076B91149}" srcOrd="0" destOrd="0" presId="urn:microsoft.com/office/officeart/2018/2/layout/IconVerticalSolidList"/>
    <dgm:cxn modelId="{F1E808CA-C7C4-4844-8F6F-F21CBCD305FD}" type="presParOf" srcId="{D4EF3248-0F5E-4759-B1FB-DC35E46E2553}" destId="{191A5E3B-3748-4247-9415-AFBA26C36AEB}" srcOrd="1" destOrd="0" presId="urn:microsoft.com/office/officeart/2018/2/layout/IconVerticalSolidList"/>
    <dgm:cxn modelId="{523E7D5B-5DE4-404F-B972-823778FD92BC}" type="presParOf" srcId="{D4EF3248-0F5E-4759-B1FB-DC35E46E2553}" destId="{2F501112-B6DB-4203-87D0-97EBAD77B943}" srcOrd="2" destOrd="0" presId="urn:microsoft.com/office/officeart/2018/2/layout/IconVerticalSolidList"/>
    <dgm:cxn modelId="{C51900FD-656B-46E6-AD49-8A5926ED2F83}" type="presParOf" srcId="{D4EF3248-0F5E-4759-B1FB-DC35E46E2553}" destId="{4702C0DC-9E11-4C5E-BF5D-C496E0971C9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3FD5C3-5C3B-445E-B6E6-D212AE9FE1C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4A423D0-C16A-46CC-B067-74983B98EA7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Minimal asymmetric graphs</a:t>
          </a:r>
          <a:endParaRPr lang="en-US" dirty="0"/>
        </a:p>
      </dgm:t>
    </dgm:pt>
    <dgm:pt modelId="{82D98C93-67F3-4C4D-89E1-1F69C67A19A5}" type="parTrans" cxnId="{12C44FEB-C504-4787-886C-33B80D132B8A}">
      <dgm:prSet/>
      <dgm:spPr/>
      <dgm:t>
        <a:bodyPr/>
        <a:lstStyle/>
        <a:p>
          <a:endParaRPr lang="en-US"/>
        </a:p>
      </dgm:t>
    </dgm:pt>
    <dgm:pt modelId="{0A5B255B-CF1C-4DA4-B7CD-B6BE9647E9FE}" type="sibTrans" cxnId="{12C44FEB-C504-4787-886C-33B80D132B8A}">
      <dgm:prSet/>
      <dgm:spPr/>
      <dgm:t>
        <a:bodyPr/>
        <a:lstStyle/>
        <a:p>
          <a:endParaRPr lang="en-US"/>
        </a:p>
      </dgm:t>
    </dgm:pt>
    <dgm:pt modelId="{DA94E40F-9BF1-44F5-9E44-8665690BA896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Adding</a:t>
          </a:r>
          <a:r>
            <a:rPr lang="sk-SK" dirty="0"/>
            <a:t>/</a:t>
          </a:r>
          <a:r>
            <a:rPr lang="en-GB" dirty="0"/>
            <a:t>Removing</a:t>
          </a:r>
          <a:r>
            <a:rPr lang="sk-SK" dirty="0"/>
            <a:t> </a:t>
          </a:r>
          <a:r>
            <a:rPr lang="en-GB" dirty="0"/>
            <a:t>edges/vertices</a:t>
          </a:r>
          <a:endParaRPr lang="en-US" dirty="0"/>
        </a:p>
      </dgm:t>
    </dgm:pt>
    <dgm:pt modelId="{35145BC0-6BC2-49F1-8082-D80DDD43CF19}" type="parTrans" cxnId="{FC76DEA4-26B1-44AA-B69E-3BE925820BEE}">
      <dgm:prSet/>
      <dgm:spPr/>
      <dgm:t>
        <a:bodyPr/>
        <a:lstStyle/>
        <a:p>
          <a:endParaRPr lang="en-US"/>
        </a:p>
      </dgm:t>
    </dgm:pt>
    <dgm:pt modelId="{EBD903C2-0CE2-401C-AB04-8CF5A2BADD2E}" type="sibTrans" cxnId="{FC76DEA4-26B1-44AA-B69E-3BE925820BEE}">
      <dgm:prSet/>
      <dgm:spPr/>
      <dgm:t>
        <a:bodyPr/>
        <a:lstStyle/>
        <a:p>
          <a:endParaRPr lang="en-US"/>
        </a:p>
      </dgm:t>
    </dgm:pt>
    <dgm:pt modelId="{071F2D28-D9E2-4A40-A9CD-D7ADE227505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Kotlin/GAP</a:t>
          </a:r>
          <a:endParaRPr lang="en-US" dirty="0"/>
        </a:p>
      </dgm:t>
    </dgm:pt>
    <dgm:pt modelId="{C898A12E-BC33-4B8C-A387-9FAB56BE1FB7}" type="parTrans" cxnId="{ADCA7629-4E9B-45A2-9D58-9EE800F60909}">
      <dgm:prSet/>
      <dgm:spPr/>
      <dgm:t>
        <a:bodyPr/>
        <a:lstStyle/>
        <a:p>
          <a:endParaRPr lang="en-US"/>
        </a:p>
      </dgm:t>
    </dgm:pt>
    <dgm:pt modelId="{04354D4C-49D2-4324-BD84-945F0E5E9243}" type="sibTrans" cxnId="{ADCA7629-4E9B-45A2-9D58-9EE800F60909}">
      <dgm:prSet/>
      <dgm:spPr/>
      <dgm:t>
        <a:bodyPr/>
        <a:lstStyle/>
        <a:p>
          <a:endParaRPr lang="en-US"/>
        </a:p>
      </dgm:t>
    </dgm:pt>
    <dgm:pt modelId="{6E785C03-2502-4E45-9A2D-B6D3E118018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Complete </a:t>
          </a:r>
          <a:r>
            <a:rPr lang="en-US" dirty="0"/>
            <a:t>catalogue of minimal asymmetric graphs with iteratively removed vertices</a:t>
          </a:r>
        </a:p>
      </dgm:t>
    </dgm:pt>
    <dgm:pt modelId="{6FC56CCC-317D-4156-AC6A-4E9D55495C2A}" type="parTrans" cxnId="{DE1C3E62-49DB-41B9-B0D9-0E03E096B623}">
      <dgm:prSet/>
      <dgm:spPr/>
      <dgm:t>
        <a:bodyPr/>
        <a:lstStyle/>
        <a:p>
          <a:endParaRPr lang="en-US"/>
        </a:p>
      </dgm:t>
    </dgm:pt>
    <dgm:pt modelId="{9DD5E970-6FCA-4395-925D-6DF04E175222}" type="sibTrans" cxnId="{DE1C3E62-49DB-41B9-B0D9-0E03E096B623}">
      <dgm:prSet/>
      <dgm:spPr/>
      <dgm:t>
        <a:bodyPr/>
        <a:lstStyle/>
        <a:p>
          <a:endParaRPr lang="en-US"/>
        </a:p>
      </dgm:t>
    </dgm:pt>
    <dgm:pt modelId="{7663CF6D-4164-4CA0-9E15-A335EC8423A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The </a:t>
          </a:r>
          <a:r>
            <a:rPr lang="en-GB" dirty="0"/>
            <a:t>order</a:t>
          </a:r>
          <a:r>
            <a:rPr lang="en-US" dirty="0"/>
            <a:t> of the automorphism group can </a:t>
          </a:r>
          <a:r>
            <a:rPr lang="en-GB" dirty="0"/>
            <a:t>rapidly</a:t>
          </a:r>
          <a:r>
            <a:rPr lang="sk-SK" dirty="0"/>
            <a:t> </a:t>
          </a:r>
          <a:r>
            <a:rPr lang="en-US" dirty="0"/>
            <a:t>increased</a:t>
          </a:r>
        </a:p>
      </dgm:t>
    </dgm:pt>
    <dgm:pt modelId="{4585AB39-EF21-43BD-8F75-9671AF17762C}" type="parTrans" cxnId="{286959A6-A976-4F1B-8497-62255904A07B}">
      <dgm:prSet/>
      <dgm:spPr/>
      <dgm:t>
        <a:bodyPr/>
        <a:lstStyle/>
        <a:p>
          <a:endParaRPr lang="en-US"/>
        </a:p>
      </dgm:t>
    </dgm:pt>
    <dgm:pt modelId="{B4B82E75-CEE8-4173-B8FF-016FD8F0234C}" type="sibTrans" cxnId="{286959A6-A976-4F1B-8497-62255904A07B}">
      <dgm:prSet/>
      <dgm:spPr/>
      <dgm:t>
        <a:bodyPr/>
        <a:lstStyle/>
        <a:p>
          <a:endParaRPr lang="en-US"/>
        </a:p>
      </dgm:t>
    </dgm:pt>
    <dgm:pt modelId="{CCDA70ED-7C0A-4FBD-A5E5-ECDE7B35A124}" type="pres">
      <dgm:prSet presAssocID="{DA3FD5C3-5C3B-445E-B6E6-D212AE9FE1C4}" presName="root" presStyleCnt="0">
        <dgm:presLayoutVars>
          <dgm:dir/>
          <dgm:resizeHandles val="exact"/>
        </dgm:presLayoutVars>
      </dgm:prSet>
      <dgm:spPr/>
    </dgm:pt>
    <dgm:pt modelId="{793F8D10-DCBD-4012-B3F7-33A7F4E928DA}" type="pres">
      <dgm:prSet presAssocID="{C4A423D0-C16A-46CC-B067-74983B98EA7F}" presName="compNode" presStyleCnt="0"/>
      <dgm:spPr/>
    </dgm:pt>
    <dgm:pt modelId="{FA5B0E0A-4151-4DC9-8F90-B93F6F78A230}" type="pres">
      <dgm:prSet presAssocID="{C4A423D0-C16A-46CC-B067-74983B98EA7F}" presName="bgRect" presStyleLbl="bgShp" presStyleIdx="0" presStyleCnt="5"/>
      <dgm:spPr/>
    </dgm:pt>
    <dgm:pt modelId="{312720DF-03CD-4B5E-AC0A-60F3F020882D}" type="pres">
      <dgm:prSet presAssocID="{C4A423D0-C16A-46CC-B067-74983B98EA7F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ieť obrys"/>
        </a:ext>
      </dgm:extLst>
    </dgm:pt>
    <dgm:pt modelId="{0B512620-438C-414C-A060-8A2B2F801628}" type="pres">
      <dgm:prSet presAssocID="{C4A423D0-C16A-46CC-B067-74983B98EA7F}" presName="spaceRect" presStyleCnt="0"/>
      <dgm:spPr/>
    </dgm:pt>
    <dgm:pt modelId="{18B43209-58E2-43D8-B28E-87D66F8517D2}" type="pres">
      <dgm:prSet presAssocID="{C4A423D0-C16A-46CC-B067-74983B98EA7F}" presName="parTx" presStyleLbl="revTx" presStyleIdx="0" presStyleCnt="5">
        <dgm:presLayoutVars>
          <dgm:chMax val="0"/>
          <dgm:chPref val="0"/>
        </dgm:presLayoutVars>
      </dgm:prSet>
      <dgm:spPr/>
    </dgm:pt>
    <dgm:pt modelId="{C33DDC7A-3480-4DB4-9EB4-268F8085D785}" type="pres">
      <dgm:prSet presAssocID="{0A5B255B-CF1C-4DA4-B7CD-B6BE9647E9FE}" presName="sibTrans" presStyleCnt="0"/>
      <dgm:spPr/>
    </dgm:pt>
    <dgm:pt modelId="{0F60551B-6497-41A1-9D48-E4E3EBC2CCEB}" type="pres">
      <dgm:prSet presAssocID="{DA94E40F-9BF1-44F5-9E44-8665690BA896}" presName="compNode" presStyleCnt="0"/>
      <dgm:spPr/>
    </dgm:pt>
    <dgm:pt modelId="{A1F91FE4-B9EC-44BA-ACFC-010524D62AE5}" type="pres">
      <dgm:prSet presAssocID="{DA94E40F-9BF1-44F5-9E44-8665690BA896}" presName="bgRect" presStyleLbl="bgShp" presStyleIdx="1" presStyleCnt="5"/>
      <dgm:spPr/>
    </dgm:pt>
    <dgm:pt modelId="{179EFF48-A003-444D-B485-A01B7FC685F4}" type="pres">
      <dgm:prSet presAssocID="{DA94E40F-9BF1-44F5-9E44-8665690BA896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ktogram, sledovať výplň plnou farbou"/>
        </a:ext>
      </dgm:extLst>
    </dgm:pt>
    <dgm:pt modelId="{3765A7A0-0C6B-4E49-A4D8-3CEE1B66F456}" type="pres">
      <dgm:prSet presAssocID="{DA94E40F-9BF1-44F5-9E44-8665690BA896}" presName="spaceRect" presStyleCnt="0"/>
      <dgm:spPr/>
    </dgm:pt>
    <dgm:pt modelId="{812FDCB1-2CC7-4830-AE72-21351D9649AB}" type="pres">
      <dgm:prSet presAssocID="{DA94E40F-9BF1-44F5-9E44-8665690BA896}" presName="parTx" presStyleLbl="revTx" presStyleIdx="1" presStyleCnt="5">
        <dgm:presLayoutVars>
          <dgm:chMax val="0"/>
          <dgm:chPref val="0"/>
        </dgm:presLayoutVars>
      </dgm:prSet>
      <dgm:spPr/>
    </dgm:pt>
    <dgm:pt modelId="{D424777C-B588-438D-AA76-3801EE0D86E6}" type="pres">
      <dgm:prSet presAssocID="{EBD903C2-0CE2-401C-AB04-8CF5A2BADD2E}" presName="sibTrans" presStyleCnt="0"/>
      <dgm:spPr/>
    </dgm:pt>
    <dgm:pt modelId="{202128FC-4A75-414D-903A-6BDBC69CE816}" type="pres">
      <dgm:prSet presAssocID="{071F2D28-D9E2-4A40-A9CD-D7ADE2275058}" presName="compNode" presStyleCnt="0"/>
      <dgm:spPr/>
    </dgm:pt>
    <dgm:pt modelId="{EB537690-031A-4BE9-A2FC-12411F061159}" type="pres">
      <dgm:prSet presAssocID="{071F2D28-D9E2-4A40-A9CD-D7ADE2275058}" presName="bgRect" presStyleLbl="bgShp" presStyleIdx="2" presStyleCnt="5"/>
      <dgm:spPr/>
    </dgm:pt>
    <dgm:pt modelId="{86C0C2DA-2F68-481D-8344-05A0FCAE1765}" type="pres">
      <dgm:prSet presAssocID="{071F2D28-D9E2-4A40-A9CD-D7ADE2275058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E7F7B9E4-9713-4FE2-AB64-AD17E7703FE9}" type="pres">
      <dgm:prSet presAssocID="{071F2D28-D9E2-4A40-A9CD-D7ADE2275058}" presName="spaceRect" presStyleCnt="0"/>
      <dgm:spPr/>
    </dgm:pt>
    <dgm:pt modelId="{020F7EB9-5F7A-40BD-99ED-5E39ADA0DE4D}" type="pres">
      <dgm:prSet presAssocID="{071F2D28-D9E2-4A40-A9CD-D7ADE2275058}" presName="parTx" presStyleLbl="revTx" presStyleIdx="2" presStyleCnt="5">
        <dgm:presLayoutVars>
          <dgm:chMax val="0"/>
          <dgm:chPref val="0"/>
        </dgm:presLayoutVars>
      </dgm:prSet>
      <dgm:spPr/>
    </dgm:pt>
    <dgm:pt modelId="{4C2770FE-748A-4E43-92FB-95850221C223}" type="pres">
      <dgm:prSet presAssocID="{04354D4C-49D2-4324-BD84-945F0E5E9243}" presName="sibTrans" presStyleCnt="0"/>
      <dgm:spPr/>
    </dgm:pt>
    <dgm:pt modelId="{46858C4E-C2D6-4A11-A2E2-62C3F04A8EAF}" type="pres">
      <dgm:prSet presAssocID="{6E785C03-2502-4E45-9A2D-B6D3E1180180}" presName="compNode" presStyleCnt="0"/>
      <dgm:spPr/>
    </dgm:pt>
    <dgm:pt modelId="{4F59BACE-AAC5-47DE-873F-8E74865FABAD}" type="pres">
      <dgm:prSet presAssocID="{6E785C03-2502-4E45-9A2D-B6D3E1180180}" presName="bgRect" presStyleLbl="bgShp" presStyleIdx="3" presStyleCnt="5"/>
      <dgm:spPr/>
    </dgm:pt>
    <dgm:pt modelId="{D97BF80D-A3DF-46C2-932D-78A605520F08}" type="pres">
      <dgm:prSet presAssocID="{6E785C03-2502-4E45-9A2D-B6D3E1180180}" presName="iconRect" presStyleLbl="node1" presStyleIdx="3" presStyleCnt="5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zprávanie príbehov výplň plnou farbou"/>
        </a:ext>
      </dgm:extLst>
    </dgm:pt>
    <dgm:pt modelId="{5C0E8DE8-33ED-4416-B9F7-C0FB84F8460A}" type="pres">
      <dgm:prSet presAssocID="{6E785C03-2502-4E45-9A2D-B6D3E1180180}" presName="spaceRect" presStyleCnt="0"/>
      <dgm:spPr/>
    </dgm:pt>
    <dgm:pt modelId="{55EEA673-58BA-496A-96A7-235476EA35DC}" type="pres">
      <dgm:prSet presAssocID="{6E785C03-2502-4E45-9A2D-B6D3E1180180}" presName="parTx" presStyleLbl="revTx" presStyleIdx="3" presStyleCnt="5">
        <dgm:presLayoutVars>
          <dgm:chMax val="0"/>
          <dgm:chPref val="0"/>
        </dgm:presLayoutVars>
      </dgm:prSet>
      <dgm:spPr/>
    </dgm:pt>
    <dgm:pt modelId="{19D4D72E-57D5-4373-891A-1827F7A3A034}" type="pres">
      <dgm:prSet presAssocID="{9DD5E970-6FCA-4395-925D-6DF04E175222}" presName="sibTrans" presStyleCnt="0"/>
      <dgm:spPr/>
    </dgm:pt>
    <dgm:pt modelId="{2F25DFC7-20CB-4446-A6DA-F63AFD400699}" type="pres">
      <dgm:prSet presAssocID="{7663CF6D-4164-4CA0-9E15-A335EC8423AE}" presName="compNode" presStyleCnt="0"/>
      <dgm:spPr/>
    </dgm:pt>
    <dgm:pt modelId="{30428015-9B3E-4D3C-9109-E0D82CA1A380}" type="pres">
      <dgm:prSet presAssocID="{7663CF6D-4164-4CA0-9E15-A335EC8423AE}" presName="bgRect" presStyleLbl="bgShp" presStyleIdx="4" presStyleCnt="5"/>
      <dgm:spPr/>
    </dgm:pt>
    <dgm:pt modelId="{260BE160-9889-4C56-9EB2-B076A3ED723A}" type="pres">
      <dgm:prSet presAssocID="{7663CF6D-4164-4CA0-9E15-A335EC8423AE}" presName="iconRect" presStyleLbl="node1" presStyleIdx="4" presStyleCnt="5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úpajúci trend výplň plnou farbou"/>
        </a:ext>
      </dgm:extLst>
    </dgm:pt>
    <dgm:pt modelId="{35C7D125-46D7-4ED5-BB3C-5B4ED58BC6F7}" type="pres">
      <dgm:prSet presAssocID="{7663CF6D-4164-4CA0-9E15-A335EC8423AE}" presName="spaceRect" presStyleCnt="0"/>
      <dgm:spPr/>
    </dgm:pt>
    <dgm:pt modelId="{6883C813-BB45-46ED-8AD0-7AC85F701197}" type="pres">
      <dgm:prSet presAssocID="{7663CF6D-4164-4CA0-9E15-A335EC8423AE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ADCA7629-4E9B-45A2-9D58-9EE800F60909}" srcId="{DA3FD5C3-5C3B-445E-B6E6-D212AE9FE1C4}" destId="{071F2D28-D9E2-4A40-A9CD-D7ADE2275058}" srcOrd="2" destOrd="0" parTransId="{C898A12E-BC33-4B8C-A387-9FAB56BE1FB7}" sibTransId="{04354D4C-49D2-4324-BD84-945F0E5E9243}"/>
    <dgm:cxn modelId="{DE1C3E62-49DB-41B9-B0D9-0E03E096B623}" srcId="{DA3FD5C3-5C3B-445E-B6E6-D212AE9FE1C4}" destId="{6E785C03-2502-4E45-9A2D-B6D3E1180180}" srcOrd="3" destOrd="0" parTransId="{6FC56CCC-317D-4156-AC6A-4E9D55495C2A}" sibTransId="{9DD5E970-6FCA-4395-925D-6DF04E175222}"/>
    <dgm:cxn modelId="{825CED74-B6AF-498F-A45B-78ECA7C0DD8F}" type="presOf" srcId="{7663CF6D-4164-4CA0-9E15-A335EC8423AE}" destId="{6883C813-BB45-46ED-8AD0-7AC85F701197}" srcOrd="0" destOrd="0" presId="urn:microsoft.com/office/officeart/2018/2/layout/IconVerticalSolidList"/>
    <dgm:cxn modelId="{FC76DEA4-26B1-44AA-B69E-3BE925820BEE}" srcId="{DA3FD5C3-5C3B-445E-B6E6-D212AE9FE1C4}" destId="{DA94E40F-9BF1-44F5-9E44-8665690BA896}" srcOrd="1" destOrd="0" parTransId="{35145BC0-6BC2-49F1-8082-D80DDD43CF19}" sibTransId="{EBD903C2-0CE2-401C-AB04-8CF5A2BADD2E}"/>
    <dgm:cxn modelId="{286959A6-A976-4F1B-8497-62255904A07B}" srcId="{DA3FD5C3-5C3B-445E-B6E6-D212AE9FE1C4}" destId="{7663CF6D-4164-4CA0-9E15-A335EC8423AE}" srcOrd="4" destOrd="0" parTransId="{4585AB39-EF21-43BD-8F75-9671AF17762C}" sibTransId="{B4B82E75-CEE8-4173-B8FF-016FD8F0234C}"/>
    <dgm:cxn modelId="{E58BF5B0-B56C-4638-8C50-9B71F0E4B23C}" type="presOf" srcId="{DA3FD5C3-5C3B-445E-B6E6-D212AE9FE1C4}" destId="{CCDA70ED-7C0A-4FBD-A5E5-ECDE7B35A124}" srcOrd="0" destOrd="0" presId="urn:microsoft.com/office/officeart/2018/2/layout/IconVerticalSolidList"/>
    <dgm:cxn modelId="{560B2BBA-1D45-4021-B0AB-0DF68BC30B35}" type="presOf" srcId="{C4A423D0-C16A-46CC-B067-74983B98EA7F}" destId="{18B43209-58E2-43D8-B28E-87D66F8517D2}" srcOrd="0" destOrd="0" presId="urn:microsoft.com/office/officeart/2018/2/layout/IconVerticalSolidList"/>
    <dgm:cxn modelId="{0439DBDA-D85E-4C48-98CD-093624037E90}" type="presOf" srcId="{DA94E40F-9BF1-44F5-9E44-8665690BA896}" destId="{812FDCB1-2CC7-4830-AE72-21351D9649AB}" srcOrd="0" destOrd="0" presId="urn:microsoft.com/office/officeart/2018/2/layout/IconVerticalSolidList"/>
    <dgm:cxn modelId="{4179B3DD-5226-4C62-9AB6-5D97A23C67F5}" type="presOf" srcId="{071F2D28-D9E2-4A40-A9CD-D7ADE2275058}" destId="{020F7EB9-5F7A-40BD-99ED-5E39ADA0DE4D}" srcOrd="0" destOrd="0" presId="urn:microsoft.com/office/officeart/2018/2/layout/IconVerticalSolidList"/>
    <dgm:cxn modelId="{B2BE11DF-8F84-48FC-B913-ABCF88499A99}" type="presOf" srcId="{6E785C03-2502-4E45-9A2D-B6D3E1180180}" destId="{55EEA673-58BA-496A-96A7-235476EA35DC}" srcOrd="0" destOrd="0" presId="urn:microsoft.com/office/officeart/2018/2/layout/IconVerticalSolidList"/>
    <dgm:cxn modelId="{12C44FEB-C504-4787-886C-33B80D132B8A}" srcId="{DA3FD5C3-5C3B-445E-B6E6-D212AE9FE1C4}" destId="{C4A423D0-C16A-46CC-B067-74983B98EA7F}" srcOrd="0" destOrd="0" parTransId="{82D98C93-67F3-4C4D-89E1-1F69C67A19A5}" sibTransId="{0A5B255B-CF1C-4DA4-B7CD-B6BE9647E9FE}"/>
    <dgm:cxn modelId="{AEA5FB02-26F5-431D-9081-80FAEC5DF5BB}" type="presParOf" srcId="{CCDA70ED-7C0A-4FBD-A5E5-ECDE7B35A124}" destId="{793F8D10-DCBD-4012-B3F7-33A7F4E928DA}" srcOrd="0" destOrd="0" presId="urn:microsoft.com/office/officeart/2018/2/layout/IconVerticalSolidList"/>
    <dgm:cxn modelId="{5B349831-2FC7-49A2-8DC7-062031302DE7}" type="presParOf" srcId="{793F8D10-DCBD-4012-B3F7-33A7F4E928DA}" destId="{FA5B0E0A-4151-4DC9-8F90-B93F6F78A230}" srcOrd="0" destOrd="0" presId="urn:microsoft.com/office/officeart/2018/2/layout/IconVerticalSolidList"/>
    <dgm:cxn modelId="{725BE29C-02E8-482E-B481-6E15D13F2C88}" type="presParOf" srcId="{793F8D10-DCBD-4012-B3F7-33A7F4E928DA}" destId="{312720DF-03CD-4B5E-AC0A-60F3F020882D}" srcOrd="1" destOrd="0" presId="urn:microsoft.com/office/officeart/2018/2/layout/IconVerticalSolidList"/>
    <dgm:cxn modelId="{5701D8FE-192C-449A-BD6C-81E1C53225F4}" type="presParOf" srcId="{793F8D10-DCBD-4012-B3F7-33A7F4E928DA}" destId="{0B512620-438C-414C-A060-8A2B2F801628}" srcOrd="2" destOrd="0" presId="urn:microsoft.com/office/officeart/2018/2/layout/IconVerticalSolidList"/>
    <dgm:cxn modelId="{FACEE838-C5A4-465E-9D17-F8AEF187DC19}" type="presParOf" srcId="{793F8D10-DCBD-4012-B3F7-33A7F4E928DA}" destId="{18B43209-58E2-43D8-B28E-87D66F8517D2}" srcOrd="3" destOrd="0" presId="urn:microsoft.com/office/officeart/2018/2/layout/IconVerticalSolidList"/>
    <dgm:cxn modelId="{DCF5CE83-4410-4422-A355-58E838AF262C}" type="presParOf" srcId="{CCDA70ED-7C0A-4FBD-A5E5-ECDE7B35A124}" destId="{C33DDC7A-3480-4DB4-9EB4-268F8085D785}" srcOrd="1" destOrd="0" presId="urn:microsoft.com/office/officeart/2018/2/layout/IconVerticalSolidList"/>
    <dgm:cxn modelId="{AEC432CB-CFB7-4AE4-A9BD-7901428AA8CD}" type="presParOf" srcId="{CCDA70ED-7C0A-4FBD-A5E5-ECDE7B35A124}" destId="{0F60551B-6497-41A1-9D48-E4E3EBC2CCEB}" srcOrd="2" destOrd="0" presId="urn:microsoft.com/office/officeart/2018/2/layout/IconVerticalSolidList"/>
    <dgm:cxn modelId="{1FF87D7E-F4C7-4176-8491-13FF4ABAAE5F}" type="presParOf" srcId="{0F60551B-6497-41A1-9D48-E4E3EBC2CCEB}" destId="{A1F91FE4-B9EC-44BA-ACFC-010524D62AE5}" srcOrd="0" destOrd="0" presId="urn:microsoft.com/office/officeart/2018/2/layout/IconVerticalSolidList"/>
    <dgm:cxn modelId="{9B296B33-7B7C-4507-A4DD-1F3D0DC4D026}" type="presParOf" srcId="{0F60551B-6497-41A1-9D48-E4E3EBC2CCEB}" destId="{179EFF48-A003-444D-B485-A01B7FC685F4}" srcOrd="1" destOrd="0" presId="urn:microsoft.com/office/officeart/2018/2/layout/IconVerticalSolidList"/>
    <dgm:cxn modelId="{23F7AAF0-6367-46A7-BC9A-25487FAC7011}" type="presParOf" srcId="{0F60551B-6497-41A1-9D48-E4E3EBC2CCEB}" destId="{3765A7A0-0C6B-4E49-A4D8-3CEE1B66F456}" srcOrd="2" destOrd="0" presId="urn:microsoft.com/office/officeart/2018/2/layout/IconVerticalSolidList"/>
    <dgm:cxn modelId="{80098F2B-D510-4E1D-A31C-16796F0D19EB}" type="presParOf" srcId="{0F60551B-6497-41A1-9D48-E4E3EBC2CCEB}" destId="{812FDCB1-2CC7-4830-AE72-21351D9649AB}" srcOrd="3" destOrd="0" presId="urn:microsoft.com/office/officeart/2018/2/layout/IconVerticalSolidList"/>
    <dgm:cxn modelId="{49F33AFA-C5A3-4737-AF97-F270B86E2E45}" type="presParOf" srcId="{CCDA70ED-7C0A-4FBD-A5E5-ECDE7B35A124}" destId="{D424777C-B588-438D-AA76-3801EE0D86E6}" srcOrd="3" destOrd="0" presId="urn:microsoft.com/office/officeart/2018/2/layout/IconVerticalSolidList"/>
    <dgm:cxn modelId="{963D038C-7F51-42B5-98F6-6BCCEC7BD978}" type="presParOf" srcId="{CCDA70ED-7C0A-4FBD-A5E5-ECDE7B35A124}" destId="{202128FC-4A75-414D-903A-6BDBC69CE816}" srcOrd="4" destOrd="0" presId="urn:microsoft.com/office/officeart/2018/2/layout/IconVerticalSolidList"/>
    <dgm:cxn modelId="{BD2863E9-7DE2-47B2-AF62-4CC1EF8D161B}" type="presParOf" srcId="{202128FC-4A75-414D-903A-6BDBC69CE816}" destId="{EB537690-031A-4BE9-A2FC-12411F061159}" srcOrd="0" destOrd="0" presId="urn:microsoft.com/office/officeart/2018/2/layout/IconVerticalSolidList"/>
    <dgm:cxn modelId="{48D6918C-3FAC-46B7-92A4-7B5DEFA7204C}" type="presParOf" srcId="{202128FC-4A75-414D-903A-6BDBC69CE816}" destId="{86C0C2DA-2F68-481D-8344-05A0FCAE1765}" srcOrd="1" destOrd="0" presId="urn:microsoft.com/office/officeart/2018/2/layout/IconVerticalSolidList"/>
    <dgm:cxn modelId="{7F52E5EF-45BE-492A-9EC6-385DC5272796}" type="presParOf" srcId="{202128FC-4A75-414D-903A-6BDBC69CE816}" destId="{E7F7B9E4-9713-4FE2-AB64-AD17E7703FE9}" srcOrd="2" destOrd="0" presId="urn:microsoft.com/office/officeart/2018/2/layout/IconVerticalSolidList"/>
    <dgm:cxn modelId="{F5A7B75E-776F-4DE3-8B1F-41451082AED7}" type="presParOf" srcId="{202128FC-4A75-414D-903A-6BDBC69CE816}" destId="{020F7EB9-5F7A-40BD-99ED-5E39ADA0DE4D}" srcOrd="3" destOrd="0" presId="urn:microsoft.com/office/officeart/2018/2/layout/IconVerticalSolidList"/>
    <dgm:cxn modelId="{528A0874-48A8-4EE4-8AE2-A969F60D6395}" type="presParOf" srcId="{CCDA70ED-7C0A-4FBD-A5E5-ECDE7B35A124}" destId="{4C2770FE-748A-4E43-92FB-95850221C223}" srcOrd="5" destOrd="0" presId="urn:microsoft.com/office/officeart/2018/2/layout/IconVerticalSolidList"/>
    <dgm:cxn modelId="{D3C2CA08-62D8-42A6-94DF-0A863B267D27}" type="presParOf" srcId="{CCDA70ED-7C0A-4FBD-A5E5-ECDE7B35A124}" destId="{46858C4E-C2D6-4A11-A2E2-62C3F04A8EAF}" srcOrd="6" destOrd="0" presId="urn:microsoft.com/office/officeart/2018/2/layout/IconVerticalSolidList"/>
    <dgm:cxn modelId="{52C49164-AB3A-4994-8168-283E90340EDA}" type="presParOf" srcId="{46858C4E-C2D6-4A11-A2E2-62C3F04A8EAF}" destId="{4F59BACE-AAC5-47DE-873F-8E74865FABAD}" srcOrd="0" destOrd="0" presId="urn:microsoft.com/office/officeart/2018/2/layout/IconVerticalSolidList"/>
    <dgm:cxn modelId="{90DA3D50-1184-461A-939A-E05172B4D0D0}" type="presParOf" srcId="{46858C4E-C2D6-4A11-A2E2-62C3F04A8EAF}" destId="{D97BF80D-A3DF-46C2-932D-78A605520F08}" srcOrd="1" destOrd="0" presId="urn:microsoft.com/office/officeart/2018/2/layout/IconVerticalSolidList"/>
    <dgm:cxn modelId="{FAE76AFA-FDD2-4E3D-97A4-9802AABAFBD0}" type="presParOf" srcId="{46858C4E-C2D6-4A11-A2E2-62C3F04A8EAF}" destId="{5C0E8DE8-33ED-4416-B9F7-C0FB84F8460A}" srcOrd="2" destOrd="0" presId="urn:microsoft.com/office/officeart/2018/2/layout/IconVerticalSolidList"/>
    <dgm:cxn modelId="{F83DBEF2-F831-4D7D-A910-2425B4B2858E}" type="presParOf" srcId="{46858C4E-C2D6-4A11-A2E2-62C3F04A8EAF}" destId="{55EEA673-58BA-496A-96A7-235476EA35DC}" srcOrd="3" destOrd="0" presId="urn:microsoft.com/office/officeart/2018/2/layout/IconVerticalSolidList"/>
    <dgm:cxn modelId="{D9C6E094-118C-4F89-A86F-2AD03F47E8EF}" type="presParOf" srcId="{CCDA70ED-7C0A-4FBD-A5E5-ECDE7B35A124}" destId="{19D4D72E-57D5-4373-891A-1827F7A3A034}" srcOrd="7" destOrd="0" presId="urn:microsoft.com/office/officeart/2018/2/layout/IconVerticalSolidList"/>
    <dgm:cxn modelId="{553E4E12-C4AE-4228-AAEC-06C9ECB2BED2}" type="presParOf" srcId="{CCDA70ED-7C0A-4FBD-A5E5-ECDE7B35A124}" destId="{2F25DFC7-20CB-4446-A6DA-F63AFD400699}" srcOrd="8" destOrd="0" presId="urn:microsoft.com/office/officeart/2018/2/layout/IconVerticalSolidList"/>
    <dgm:cxn modelId="{C6607498-ECBB-402A-A1E0-812881F2175D}" type="presParOf" srcId="{2F25DFC7-20CB-4446-A6DA-F63AFD400699}" destId="{30428015-9B3E-4D3C-9109-E0D82CA1A380}" srcOrd="0" destOrd="0" presId="urn:microsoft.com/office/officeart/2018/2/layout/IconVerticalSolidList"/>
    <dgm:cxn modelId="{0A1D66BA-A368-45B9-B642-E6D7A5626478}" type="presParOf" srcId="{2F25DFC7-20CB-4446-A6DA-F63AFD400699}" destId="{260BE160-9889-4C56-9EB2-B076A3ED723A}" srcOrd="1" destOrd="0" presId="urn:microsoft.com/office/officeart/2018/2/layout/IconVerticalSolidList"/>
    <dgm:cxn modelId="{DBC1BBAA-1855-4BA1-824B-C613E15A64CE}" type="presParOf" srcId="{2F25DFC7-20CB-4446-A6DA-F63AFD400699}" destId="{35C7D125-46D7-4ED5-BB3C-5B4ED58BC6F7}" srcOrd="2" destOrd="0" presId="urn:microsoft.com/office/officeart/2018/2/layout/IconVerticalSolidList"/>
    <dgm:cxn modelId="{8CEA8B26-9270-4484-A721-37BA2EA9D838}" type="presParOf" srcId="{2F25DFC7-20CB-4446-A6DA-F63AFD400699}" destId="{6883C813-BB45-46ED-8AD0-7AC85F70119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00D640-8A98-4475-A948-4C555135762C}">
      <dsp:nvSpPr>
        <dsp:cNvPr id="0" name=""/>
        <dsp:cNvSpPr/>
      </dsp:nvSpPr>
      <dsp:spPr>
        <a:xfrm>
          <a:off x="0" y="468"/>
          <a:ext cx="4724399" cy="6453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55C53A-54A4-4065-BE2B-D8165D501691}">
      <dsp:nvSpPr>
        <dsp:cNvPr id="0" name=""/>
        <dsp:cNvSpPr/>
      </dsp:nvSpPr>
      <dsp:spPr>
        <a:xfrm>
          <a:off x="195217" y="145672"/>
          <a:ext cx="354941" cy="35494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0F3C8B-D9CA-4C57-B651-F0018A382E9A}">
      <dsp:nvSpPr>
        <dsp:cNvPr id="0" name=""/>
        <dsp:cNvSpPr/>
      </dsp:nvSpPr>
      <dsp:spPr>
        <a:xfrm>
          <a:off x="745377" y="468"/>
          <a:ext cx="3979022" cy="645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299" tIns="68299" rIns="68299" bIns="6829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Graph symmetries</a:t>
          </a:r>
          <a:endParaRPr lang="en-US" sz="1600" kern="1200" dirty="0"/>
        </a:p>
      </dsp:txBody>
      <dsp:txXfrm>
        <a:off x="745377" y="468"/>
        <a:ext cx="3979022" cy="645348"/>
      </dsp:txXfrm>
    </dsp:sp>
    <dsp:sp modelId="{3EB89DF0-B683-45D6-9B81-EB71995E1979}">
      <dsp:nvSpPr>
        <dsp:cNvPr id="0" name=""/>
        <dsp:cNvSpPr/>
      </dsp:nvSpPr>
      <dsp:spPr>
        <a:xfrm>
          <a:off x="0" y="807154"/>
          <a:ext cx="4724399" cy="6453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C74C4D-B7A8-44E7-8EA6-9DE0F1D8EF54}">
      <dsp:nvSpPr>
        <dsp:cNvPr id="0" name=""/>
        <dsp:cNvSpPr/>
      </dsp:nvSpPr>
      <dsp:spPr>
        <a:xfrm>
          <a:off x="195217" y="952357"/>
          <a:ext cx="354941" cy="35494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7D8DEA-140E-4EDD-AD83-AF2F8EFB419B}">
      <dsp:nvSpPr>
        <dsp:cNvPr id="0" name=""/>
        <dsp:cNvSpPr/>
      </dsp:nvSpPr>
      <dsp:spPr>
        <a:xfrm>
          <a:off x="745377" y="807154"/>
          <a:ext cx="3979022" cy="645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299" tIns="68299" rIns="68299" bIns="6829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Minimal asymmetric graphs</a:t>
          </a:r>
          <a:endParaRPr lang="en-US" sz="1600" kern="1200" dirty="0"/>
        </a:p>
      </dsp:txBody>
      <dsp:txXfrm>
        <a:off x="745377" y="807154"/>
        <a:ext cx="3979022" cy="645348"/>
      </dsp:txXfrm>
    </dsp:sp>
    <dsp:sp modelId="{7877D19F-8EAE-4F4E-BEBE-9FCE47296F79}">
      <dsp:nvSpPr>
        <dsp:cNvPr id="0" name=""/>
        <dsp:cNvSpPr/>
      </dsp:nvSpPr>
      <dsp:spPr>
        <a:xfrm>
          <a:off x="0" y="1613840"/>
          <a:ext cx="4724399" cy="6453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F0B1CD-A938-4A68-B435-39D5BDEC96D9}">
      <dsp:nvSpPr>
        <dsp:cNvPr id="0" name=""/>
        <dsp:cNvSpPr/>
      </dsp:nvSpPr>
      <dsp:spPr>
        <a:xfrm>
          <a:off x="195217" y="1759043"/>
          <a:ext cx="354941" cy="35494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6CBC0D-DE68-4F96-9BC1-4287A6569CE7}">
      <dsp:nvSpPr>
        <dsp:cNvPr id="0" name=""/>
        <dsp:cNvSpPr/>
      </dsp:nvSpPr>
      <dsp:spPr>
        <a:xfrm>
          <a:off x="745377" y="1613840"/>
          <a:ext cx="3979022" cy="645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299" tIns="68299" rIns="68299" bIns="6829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Implementation</a:t>
          </a:r>
          <a:endParaRPr lang="en-US" sz="1600" kern="1200" dirty="0"/>
        </a:p>
      </dsp:txBody>
      <dsp:txXfrm>
        <a:off x="745377" y="1613840"/>
        <a:ext cx="3979022" cy="645348"/>
      </dsp:txXfrm>
    </dsp:sp>
    <dsp:sp modelId="{651F78BF-AF69-4E69-AA48-7368F09C47D5}">
      <dsp:nvSpPr>
        <dsp:cNvPr id="0" name=""/>
        <dsp:cNvSpPr/>
      </dsp:nvSpPr>
      <dsp:spPr>
        <a:xfrm>
          <a:off x="0" y="2420525"/>
          <a:ext cx="4724399" cy="6453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61A64C-57A0-4562-8469-A34A6D3F1598}">
      <dsp:nvSpPr>
        <dsp:cNvPr id="0" name=""/>
        <dsp:cNvSpPr/>
      </dsp:nvSpPr>
      <dsp:spPr>
        <a:xfrm>
          <a:off x="195217" y="2565729"/>
          <a:ext cx="354941" cy="354941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86BC66-99CA-4D88-8DDE-0CE0147743A4}">
      <dsp:nvSpPr>
        <dsp:cNvPr id="0" name=""/>
        <dsp:cNvSpPr/>
      </dsp:nvSpPr>
      <dsp:spPr>
        <a:xfrm>
          <a:off x="745377" y="2420525"/>
          <a:ext cx="3979022" cy="645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299" tIns="68299" rIns="68299" bIns="6829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Removing</a:t>
          </a:r>
          <a:r>
            <a:rPr lang="sk-SK" sz="1600" kern="1200" dirty="0"/>
            <a:t> </a:t>
          </a:r>
          <a:r>
            <a:rPr lang="en-GB" sz="1600" kern="1200" dirty="0"/>
            <a:t>edges/vertices</a:t>
          </a:r>
          <a:endParaRPr lang="en-US" sz="1600" kern="1200" dirty="0"/>
        </a:p>
      </dsp:txBody>
      <dsp:txXfrm>
        <a:off x="745377" y="2420525"/>
        <a:ext cx="3979022" cy="645348"/>
      </dsp:txXfrm>
    </dsp:sp>
    <dsp:sp modelId="{C57B3313-3D1B-45DF-89FA-12F3CBA996F4}">
      <dsp:nvSpPr>
        <dsp:cNvPr id="0" name=""/>
        <dsp:cNvSpPr/>
      </dsp:nvSpPr>
      <dsp:spPr>
        <a:xfrm>
          <a:off x="0" y="3227211"/>
          <a:ext cx="4724399" cy="6453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AD965C-3531-4454-93B3-44915C41AB33}">
      <dsp:nvSpPr>
        <dsp:cNvPr id="0" name=""/>
        <dsp:cNvSpPr/>
      </dsp:nvSpPr>
      <dsp:spPr>
        <a:xfrm>
          <a:off x="195217" y="3372414"/>
          <a:ext cx="354941" cy="354941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F5825F-3B87-4AEE-9E72-19A7948185E2}">
      <dsp:nvSpPr>
        <dsp:cNvPr id="0" name=""/>
        <dsp:cNvSpPr/>
      </dsp:nvSpPr>
      <dsp:spPr>
        <a:xfrm>
          <a:off x="745377" y="3227211"/>
          <a:ext cx="3979022" cy="645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299" tIns="68299" rIns="68299" bIns="6829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Adding edges</a:t>
          </a:r>
          <a:endParaRPr lang="en-US" sz="1600" kern="1200" dirty="0"/>
        </a:p>
      </dsp:txBody>
      <dsp:txXfrm>
        <a:off x="745377" y="3227211"/>
        <a:ext cx="3979022" cy="645348"/>
      </dsp:txXfrm>
    </dsp:sp>
    <dsp:sp modelId="{00456D63-4C2F-42CD-8A8C-B7B153C3F5AA}">
      <dsp:nvSpPr>
        <dsp:cNvPr id="0" name=""/>
        <dsp:cNvSpPr/>
      </dsp:nvSpPr>
      <dsp:spPr>
        <a:xfrm>
          <a:off x="0" y="4033897"/>
          <a:ext cx="4724399" cy="6453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93D97B-A75C-46B7-B308-255C0C4FAD31}">
      <dsp:nvSpPr>
        <dsp:cNvPr id="0" name=""/>
        <dsp:cNvSpPr/>
      </dsp:nvSpPr>
      <dsp:spPr>
        <a:xfrm>
          <a:off x="195217" y="4179100"/>
          <a:ext cx="354941" cy="354941"/>
        </a:xfrm>
        <a:prstGeom prst="rect">
          <a:avLst/>
        </a:prstGeom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B633B0-6912-4697-8A2E-A48314BF0CA9}">
      <dsp:nvSpPr>
        <dsp:cNvPr id="0" name=""/>
        <dsp:cNvSpPr/>
      </dsp:nvSpPr>
      <dsp:spPr>
        <a:xfrm>
          <a:off x="745377" y="4033897"/>
          <a:ext cx="3979022" cy="645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299" tIns="68299" rIns="68299" bIns="6829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Knowledge</a:t>
          </a:r>
          <a:r>
            <a:rPr lang="sk-SK" sz="1600" kern="1200" dirty="0"/>
            <a:t> </a:t>
          </a:r>
          <a:r>
            <a:rPr lang="en-US" sz="1600" kern="1200" dirty="0"/>
            <a:t>used in this work</a:t>
          </a:r>
        </a:p>
      </dsp:txBody>
      <dsp:txXfrm>
        <a:off x="745377" y="4033897"/>
        <a:ext cx="3979022" cy="645348"/>
      </dsp:txXfrm>
    </dsp:sp>
    <dsp:sp modelId="{C4CF462E-C476-4452-8B71-CC8076B91149}">
      <dsp:nvSpPr>
        <dsp:cNvPr id="0" name=""/>
        <dsp:cNvSpPr/>
      </dsp:nvSpPr>
      <dsp:spPr>
        <a:xfrm>
          <a:off x="0" y="4840582"/>
          <a:ext cx="4724399" cy="6453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1A5E3B-3748-4247-9415-AFBA26C36AEB}">
      <dsp:nvSpPr>
        <dsp:cNvPr id="0" name=""/>
        <dsp:cNvSpPr/>
      </dsp:nvSpPr>
      <dsp:spPr>
        <a:xfrm>
          <a:off x="195217" y="4985786"/>
          <a:ext cx="354941" cy="354941"/>
        </a:xfrm>
        <a:prstGeom prst="rect">
          <a:avLst/>
        </a:prstGeom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02C0DC-9E11-4C5E-BF5D-C496E0971C91}">
      <dsp:nvSpPr>
        <dsp:cNvPr id="0" name=""/>
        <dsp:cNvSpPr/>
      </dsp:nvSpPr>
      <dsp:spPr>
        <a:xfrm>
          <a:off x="745377" y="4840582"/>
          <a:ext cx="3979022" cy="645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299" tIns="68299" rIns="68299" bIns="6829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Main </a:t>
          </a:r>
          <a:r>
            <a:rPr lang="en-GB" sz="1600" kern="1200" noProof="0" dirty="0"/>
            <a:t>results</a:t>
          </a:r>
        </a:p>
      </dsp:txBody>
      <dsp:txXfrm>
        <a:off x="745377" y="4840582"/>
        <a:ext cx="3979022" cy="6453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5B0E0A-4151-4DC9-8F90-B93F6F78A230}">
      <dsp:nvSpPr>
        <dsp:cNvPr id="0" name=""/>
        <dsp:cNvSpPr/>
      </dsp:nvSpPr>
      <dsp:spPr>
        <a:xfrm>
          <a:off x="0" y="4273"/>
          <a:ext cx="6096000" cy="91032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2720DF-03CD-4B5E-AC0A-60F3F020882D}">
      <dsp:nvSpPr>
        <dsp:cNvPr id="0" name=""/>
        <dsp:cNvSpPr/>
      </dsp:nvSpPr>
      <dsp:spPr>
        <a:xfrm>
          <a:off x="275374" y="209097"/>
          <a:ext cx="500681" cy="5006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B43209-58E2-43D8-B28E-87D66F8517D2}">
      <dsp:nvSpPr>
        <dsp:cNvPr id="0" name=""/>
        <dsp:cNvSpPr/>
      </dsp:nvSpPr>
      <dsp:spPr>
        <a:xfrm>
          <a:off x="1051430" y="4273"/>
          <a:ext cx="5044569" cy="910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343" tIns="96343" rIns="96343" bIns="9634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Minimal asymmetric graphs</a:t>
          </a:r>
          <a:endParaRPr lang="en-US" sz="1900" kern="1200" dirty="0"/>
        </a:p>
      </dsp:txBody>
      <dsp:txXfrm>
        <a:off x="1051430" y="4273"/>
        <a:ext cx="5044569" cy="910329"/>
      </dsp:txXfrm>
    </dsp:sp>
    <dsp:sp modelId="{A1F91FE4-B9EC-44BA-ACFC-010524D62AE5}">
      <dsp:nvSpPr>
        <dsp:cNvPr id="0" name=""/>
        <dsp:cNvSpPr/>
      </dsp:nvSpPr>
      <dsp:spPr>
        <a:xfrm>
          <a:off x="0" y="1142185"/>
          <a:ext cx="6096000" cy="91032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9EFF48-A003-444D-B485-A01B7FC685F4}">
      <dsp:nvSpPr>
        <dsp:cNvPr id="0" name=""/>
        <dsp:cNvSpPr/>
      </dsp:nvSpPr>
      <dsp:spPr>
        <a:xfrm>
          <a:off x="275374" y="1347009"/>
          <a:ext cx="500681" cy="50068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2FDCB1-2CC7-4830-AE72-21351D9649AB}">
      <dsp:nvSpPr>
        <dsp:cNvPr id="0" name=""/>
        <dsp:cNvSpPr/>
      </dsp:nvSpPr>
      <dsp:spPr>
        <a:xfrm>
          <a:off x="1051430" y="1142185"/>
          <a:ext cx="5044569" cy="910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343" tIns="96343" rIns="96343" bIns="9634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Adding</a:t>
          </a:r>
          <a:r>
            <a:rPr lang="sk-SK" sz="1900" kern="1200" dirty="0"/>
            <a:t>/</a:t>
          </a:r>
          <a:r>
            <a:rPr lang="en-GB" sz="1900" kern="1200" dirty="0"/>
            <a:t>Removing</a:t>
          </a:r>
          <a:r>
            <a:rPr lang="sk-SK" sz="1900" kern="1200" dirty="0"/>
            <a:t> </a:t>
          </a:r>
          <a:r>
            <a:rPr lang="en-GB" sz="1900" kern="1200" dirty="0"/>
            <a:t>edges/vertices</a:t>
          </a:r>
          <a:endParaRPr lang="en-US" sz="1900" kern="1200" dirty="0"/>
        </a:p>
      </dsp:txBody>
      <dsp:txXfrm>
        <a:off x="1051430" y="1142185"/>
        <a:ext cx="5044569" cy="910329"/>
      </dsp:txXfrm>
    </dsp:sp>
    <dsp:sp modelId="{EB537690-031A-4BE9-A2FC-12411F061159}">
      <dsp:nvSpPr>
        <dsp:cNvPr id="0" name=""/>
        <dsp:cNvSpPr/>
      </dsp:nvSpPr>
      <dsp:spPr>
        <a:xfrm>
          <a:off x="0" y="2280097"/>
          <a:ext cx="6096000" cy="91032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C0C2DA-2F68-481D-8344-05A0FCAE1765}">
      <dsp:nvSpPr>
        <dsp:cNvPr id="0" name=""/>
        <dsp:cNvSpPr/>
      </dsp:nvSpPr>
      <dsp:spPr>
        <a:xfrm>
          <a:off x="275374" y="2484921"/>
          <a:ext cx="500681" cy="50068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0F7EB9-5F7A-40BD-99ED-5E39ADA0DE4D}">
      <dsp:nvSpPr>
        <dsp:cNvPr id="0" name=""/>
        <dsp:cNvSpPr/>
      </dsp:nvSpPr>
      <dsp:spPr>
        <a:xfrm>
          <a:off x="1051430" y="2280097"/>
          <a:ext cx="5044569" cy="910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343" tIns="96343" rIns="96343" bIns="9634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Kotlin/GAP</a:t>
          </a:r>
          <a:endParaRPr lang="en-US" sz="1900" kern="1200" dirty="0"/>
        </a:p>
      </dsp:txBody>
      <dsp:txXfrm>
        <a:off x="1051430" y="2280097"/>
        <a:ext cx="5044569" cy="910329"/>
      </dsp:txXfrm>
    </dsp:sp>
    <dsp:sp modelId="{4F59BACE-AAC5-47DE-873F-8E74865FABAD}">
      <dsp:nvSpPr>
        <dsp:cNvPr id="0" name=""/>
        <dsp:cNvSpPr/>
      </dsp:nvSpPr>
      <dsp:spPr>
        <a:xfrm>
          <a:off x="0" y="3418009"/>
          <a:ext cx="6096000" cy="91032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7BF80D-A3DF-46C2-932D-78A605520F08}">
      <dsp:nvSpPr>
        <dsp:cNvPr id="0" name=""/>
        <dsp:cNvSpPr/>
      </dsp:nvSpPr>
      <dsp:spPr>
        <a:xfrm>
          <a:off x="275374" y="3622833"/>
          <a:ext cx="500681" cy="500681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EEA673-58BA-496A-96A7-235476EA35DC}">
      <dsp:nvSpPr>
        <dsp:cNvPr id="0" name=""/>
        <dsp:cNvSpPr/>
      </dsp:nvSpPr>
      <dsp:spPr>
        <a:xfrm>
          <a:off x="1051430" y="3418009"/>
          <a:ext cx="5044569" cy="910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343" tIns="96343" rIns="96343" bIns="9634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Complete </a:t>
          </a:r>
          <a:r>
            <a:rPr lang="en-US" sz="1900" kern="1200" dirty="0"/>
            <a:t>catalogue of minimal asymmetric graphs with iteratively removed vertices</a:t>
          </a:r>
        </a:p>
      </dsp:txBody>
      <dsp:txXfrm>
        <a:off x="1051430" y="3418009"/>
        <a:ext cx="5044569" cy="910329"/>
      </dsp:txXfrm>
    </dsp:sp>
    <dsp:sp modelId="{30428015-9B3E-4D3C-9109-E0D82CA1A380}">
      <dsp:nvSpPr>
        <dsp:cNvPr id="0" name=""/>
        <dsp:cNvSpPr/>
      </dsp:nvSpPr>
      <dsp:spPr>
        <a:xfrm>
          <a:off x="0" y="4555921"/>
          <a:ext cx="6096000" cy="91032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0BE160-9889-4C56-9EB2-B076A3ED723A}">
      <dsp:nvSpPr>
        <dsp:cNvPr id="0" name=""/>
        <dsp:cNvSpPr/>
      </dsp:nvSpPr>
      <dsp:spPr>
        <a:xfrm>
          <a:off x="275374" y="4760745"/>
          <a:ext cx="500681" cy="500681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83C813-BB45-46ED-8AD0-7AC85F701197}">
      <dsp:nvSpPr>
        <dsp:cNvPr id="0" name=""/>
        <dsp:cNvSpPr/>
      </dsp:nvSpPr>
      <dsp:spPr>
        <a:xfrm>
          <a:off x="1051430" y="4555921"/>
          <a:ext cx="5044569" cy="910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343" tIns="96343" rIns="96343" bIns="9634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The </a:t>
          </a:r>
          <a:r>
            <a:rPr lang="en-GB" sz="1900" kern="1200" dirty="0"/>
            <a:t>order</a:t>
          </a:r>
          <a:r>
            <a:rPr lang="en-US" sz="1900" kern="1200" dirty="0"/>
            <a:t> of the automorphism group can </a:t>
          </a:r>
          <a:r>
            <a:rPr lang="en-GB" sz="1900" kern="1200" dirty="0"/>
            <a:t>rapidly</a:t>
          </a:r>
          <a:r>
            <a:rPr lang="sk-SK" sz="1900" kern="1200" dirty="0"/>
            <a:t> </a:t>
          </a:r>
          <a:r>
            <a:rPr lang="en-US" sz="1900" kern="1200" dirty="0"/>
            <a:t>increased</a:t>
          </a:r>
        </a:p>
      </dsp:txBody>
      <dsp:txXfrm>
        <a:off x="1051430" y="4555921"/>
        <a:ext cx="5044569" cy="9103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2169A-E712-4CF0-845C-81FD01A6F9DE}" type="datetimeFigureOut">
              <a:rPr lang="sk-SK" smtClean="0"/>
              <a:t>20. 6. 2022</a:t>
            </a:fld>
            <a:endParaRPr lang="sk-SK" dirty="0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dirty="0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FC13F8-82D8-421F-8F83-E10029E3ADEF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89641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/>
              <a:t>Majú </a:t>
            </a:r>
            <a:r>
              <a:rPr lang="sk-SK" dirty="0"/>
              <a:t>n</a:t>
            </a:r>
            <a:r>
              <a:rPr lang="sk-SK"/>
              <a:t>etriviálne </a:t>
            </a:r>
            <a:r>
              <a:rPr lang="sk-SK" dirty="0"/>
              <a:t>symetrie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FC13F8-82D8-421F-8F83-E10029E3ADEF}" type="slidenum">
              <a:rPr lang="sk-SK" smtClean="0"/>
              <a:t>3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33346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Zdokonalenie sa v Kotline, naučenie sa robiť v GAP-e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FC13F8-82D8-421F-8F83-E10029E3ADEF}" type="slidenum">
              <a:rPr lang="sk-SK" smtClean="0"/>
              <a:t>5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06348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Súvislé indukované </a:t>
            </a:r>
            <a:r>
              <a:rPr lang="sk-SK" dirty="0" err="1"/>
              <a:t>podgrafy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FC13F8-82D8-421F-8F83-E10029E3ADEF}" type="slidenum">
              <a:rPr lang="sk-SK" smtClean="0"/>
              <a:t>10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97965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noProof="0"/>
              <a:t>Potenčná </a:t>
            </a:r>
            <a:r>
              <a:rPr lang="sk-SK" noProof="0" dirty="0"/>
              <a:t>množina, </a:t>
            </a:r>
            <a:r>
              <a:rPr lang="sk-SK" noProof="0" dirty="0" err="1"/>
              <a:t>automorfizmy</a:t>
            </a:r>
            <a:r>
              <a:rPr lang="sk-SK" noProof="0" dirty="0"/>
              <a:t>, grafové algoritmy – hľadanie minimálnej kostry grafu, prechádzanie grafu, stromy, permutácie všetkých vrcholov</a:t>
            </a:r>
            <a:endParaRPr lang="en-GB" noProof="0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FC13F8-82D8-421F-8F83-E10029E3ADEF}" type="slidenum">
              <a:rPr lang="sk-SK" smtClean="0"/>
              <a:t>13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60518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877D-C8E6-457A-860B-ECD05645FAF7}" type="datetime1">
              <a:rPr lang="en-GB" smtClean="0"/>
              <a:t>20/06/2022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84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654C7-1B23-4B67-A9DF-15C0C1551C4E}" type="datetime1">
              <a:rPr lang="en-GB" smtClean="0"/>
              <a:t>20/06/2022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83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3BC7A-B806-4C3E-84B2-3B026A6060DA}" type="datetime1">
              <a:rPr lang="en-GB" smtClean="0"/>
              <a:t>20/06/2022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55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A0CA-8BAB-4D74-AECF-17443F7E3A1D}" type="datetime1">
              <a:rPr lang="en-GB" smtClean="0"/>
              <a:t>20/06/2022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34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0F86-4FCC-4C72-AACF-9E85F63764F9}" type="datetime1">
              <a:rPr lang="en-GB" smtClean="0"/>
              <a:t>20/06/2022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70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5BC27-82D3-45F7-B217-9EA5665CB4EC}" type="datetime1">
              <a:rPr lang="en-GB" smtClean="0"/>
              <a:t>20/06/2022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64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2081-195E-4DDB-8B3E-0C1BB3C8774F}" type="datetime1">
              <a:rPr lang="en-GB" smtClean="0"/>
              <a:t>20/06/2022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29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576B2-DDE5-40A3-A45A-CBAFEE778B62}" type="datetime1">
              <a:rPr lang="en-GB" smtClean="0"/>
              <a:t>20/06/2022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58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51AC2-458E-4A88-80FF-89F4B5615340}" type="datetime1">
              <a:rPr lang="en-GB" smtClean="0"/>
              <a:t>20/06/2022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54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46FCD-731E-421C-94CE-9F5A9B9CA681}" type="datetime1">
              <a:rPr lang="en-GB" smtClean="0"/>
              <a:t>20/06/2022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44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8092-099C-486A-8DB6-1A438B0ED69A}" type="datetime1">
              <a:rPr lang="en-GB" smtClean="0"/>
              <a:t>20/06/2022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0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E12FAE15-EB85-49BF-B47D-192CE6B54706}" type="datetime1">
              <a:rPr lang="en-GB" smtClean="0"/>
              <a:t>20/06/2022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35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searchgate.net/publication/301896061_Minimal_Asymmetric_Graphs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2668EB-6642-6CC0-F4BC-0367F66C19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41" r="7803" b="-1"/>
          <a:stretch/>
        </p:blipFill>
        <p:spPr>
          <a:xfrm>
            <a:off x="20" y="10"/>
            <a:ext cx="4762480" cy="685798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2D76F18-5ACB-47C0-BD40-090F92DEA8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371599"/>
            <a:ext cx="4762500" cy="2360429"/>
          </a:xfrm>
        </p:spPr>
        <p:txBody>
          <a:bodyPr>
            <a:norm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Asymmetric graphs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26F65C8-55B5-458A-9884-3098BAADE6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114800"/>
            <a:ext cx="4762500" cy="1371601"/>
          </a:xfrm>
        </p:spPr>
        <p:txBody>
          <a:bodyPr>
            <a:norm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Simona Dubeková</a:t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doc. RNDr. Tatiana Jajcayová, PhD.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38DF49AA-4714-4B1C-A435-D67AA52A2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DA4C8-22D9-4274-BE15-664E980BF2A8}" type="datetime1">
              <a:rPr lang="en-GB" sz="1600" cap="none" spc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20/06/2022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7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DC553A7-713D-4133-B393-5017EA4F22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A7C3535-4FB5-4E5B-BDFE-FA61877A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0"/>
            <a:ext cx="67818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EBF48E3-6D03-43F5-AD81-D86FA469B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8728" y="339864"/>
            <a:ext cx="5397472" cy="120289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Removing vertices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78E19EAE-5900-434F-A54E-67C2FFBD4C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87" y="1717692"/>
            <a:ext cx="4098941" cy="3422615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1808977-EC7E-405A-90F1-E7DFB6015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2" y="1814732"/>
            <a:ext cx="5426844" cy="4501662"/>
          </a:xfrm>
        </p:spPr>
        <p:txBody>
          <a:bodyPr>
            <a:normAutofit/>
          </a:bodyPr>
          <a:lstStyle/>
          <a:p>
            <a:r>
              <a:rPr lang="en-GB" dirty="0"/>
              <a:t>Connected inducted subgraphs</a:t>
            </a:r>
            <a:endParaRPr lang="sk-SK" dirty="0"/>
          </a:p>
          <a:p>
            <a:r>
              <a:rPr lang="en-GB" dirty="0"/>
              <a:t>Directly</a:t>
            </a:r>
            <a:r>
              <a:rPr lang="en-US" dirty="0"/>
              <a:t> related to the issue of partial automorphisms</a:t>
            </a:r>
          </a:p>
          <a:p>
            <a:r>
              <a:rPr lang="en-US" dirty="0"/>
              <a:t>3 less vertices</a:t>
            </a:r>
            <a:endParaRPr lang="sk-SK" dirty="0"/>
          </a:p>
          <a:p>
            <a:r>
              <a:rPr lang="en-GB" dirty="0"/>
              <a:t>T</a:t>
            </a:r>
            <a:r>
              <a:rPr lang="en-US" dirty="0"/>
              <a:t>he </a:t>
            </a:r>
            <a:r>
              <a:rPr lang="en-GB" dirty="0"/>
              <a:t>order</a:t>
            </a:r>
            <a:r>
              <a:rPr lang="en-US" dirty="0"/>
              <a:t> of the automorphism group increased from 1 to </a:t>
            </a:r>
            <a:r>
              <a:rPr lang="sk-SK" dirty="0"/>
              <a:t>24</a:t>
            </a:r>
          </a:p>
        </p:txBody>
      </p:sp>
      <p:sp>
        <p:nvSpPr>
          <p:cNvPr id="8" name="Zástupný objekt pre číslo snímky 7">
            <a:extLst>
              <a:ext uri="{FF2B5EF4-FFF2-40B4-BE49-F238E27FC236}">
                <a16:creationId xmlns:a16="http://schemas.microsoft.com/office/drawing/2014/main" id="{3BEC30BA-8523-491E-90DA-EA664F696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z="1600" smtClean="0"/>
              <a:t>10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0400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1CA7196-CAF1-4234-8849-E335F0BCA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A7C3535-4FB5-4E5B-BDFE-FA61877A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7600" y="0"/>
            <a:ext cx="47244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97622FA-AEE7-43B9-9951-4B46B6816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28" y="239150"/>
            <a:ext cx="3390899" cy="1303606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GB" kern="1200" cap="all" spc="300" baseline="0" dirty="0">
                <a:latin typeface="+mj-lt"/>
                <a:ea typeface="+mj-ea"/>
                <a:cs typeface="+mj-cs"/>
              </a:rPr>
              <a:t>Removing</a:t>
            </a:r>
            <a:r>
              <a:rPr lang="sk-SK" kern="1200" cap="all" spc="300" baseline="0" dirty="0">
                <a:latin typeface="+mj-lt"/>
                <a:ea typeface="+mj-ea"/>
                <a:cs typeface="+mj-cs"/>
              </a:rPr>
              <a:t> </a:t>
            </a:r>
            <a:r>
              <a:rPr lang="en-GB" kern="1200" cap="all" spc="300" baseline="0" dirty="0">
                <a:latin typeface="+mj-lt"/>
                <a:ea typeface="+mj-ea"/>
                <a:cs typeface="+mj-cs"/>
              </a:rPr>
              <a:t>EDGES</a:t>
            </a:r>
          </a:p>
        </p:txBody>
      </p:sp>
      <p:pic>
        <p:nvPicPr>
          <p:cNvPr id="6" name="Zástupný objekt pre obsah 5">
            <a:extLst>
              <a:ext uri="{FF2B5EF4-FFF2-40B4-BE49-F238E27FC236}">
                <a16:creationId xmlns:a16="http://schemas.microsoft.com/office/drawing/2014/main" id="{1E2E1446-B97C-4937-9015-242336A70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89" y="1798320"/>
            <a:ext cx="6096000" cy="3261359"/>
          </a:xfrm>
          <a:prstGeom prst="rect">
            <a:avLst/>
          </a:prstGeo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2BF76C60-CEFC-2FB7-9A8B-FE9879DF1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5301" y="1814732"/>
            <a:ext cx="3390899" cy="4501662"/>
          </a:xfrm>
        </p:spPr>
        <p:txBody>
          <a:bodyPr>
            <a:normAutofit/>
          </a:bodyPr>
          <a:lstStyle/>
          <a:p>
            <a:r>
              <a:rPr lang="en-GB" dirty="0"/>
              <a:t>Connected inducted subgraphs</a:t>
            </a:r>
            <a:endParaRPr lang="sk-SK" dirty="0"/>
          </a:p>
          <a:p>
            <a:r>
              <a:rPr lang="sk-SK" dirty="0"/>
              <a:t>1 </a:t>
            </a:r>
            <a:r>
              <a:rPr lang="en-GB" dirty="0"/>
              <a:t>less edge</a:t>
            </a:r>
          </a:p>
          <a:p>
            <a:r>
              <a:rPr lang="en-GB" dirty="0"/>
              <a:t>The</a:t>
            </a:r>
            <a:r>
              <a:rPr lang="sk-SK" dirty="0"/>
              <a:t> </a:t>
            </a:r>
            <a:r>
              <a:rPr lang="en-US" dirty="0"/>
              <a:t>automorphism groups of the order 1, 2, 4, and 6</a:t>
            </a:r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C8BD2EEA-CB45-42C5-9106-C7F699071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z="1600" smtClean="0"/>
              <a:t>11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4086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1CA7196-CAF1-4234-8849-E335F0BCA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A7C3535-4FB5-4E5B-BDFE-FA61877A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7600" y="0"/>
            <a:ext cx="47244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314BADC-BA12-442D-86DB-EDAD99C5A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28" y="239150"/>
            <a:ext cx="3390899" cy="1303606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Adding</a:t>
            </a:r>
            <a:r>
              <a:rPr lang="sk-SK" dirty="0"/>
              <a:t> EDGES</a:t>
            </a:r>
            <a:endParaRPr lang="en-GB" dirty="0"/>
          </a:p>
        </p:txBody>
      </p:sp>
      <p:pic>
        <p:nvPicPr>
          <p:cNvPr id="6" name="Zástupný objekt pre obsah 5" descr="Obrázok, na ktorom je lietadlo, vnútri, obklopené&#10;&#10;Automaticky generovaný popis">
            <a:extLst>
              <a:ext uri="{FF2B5EF4-FFF2-40B4-BE49-F238E27FC236}">
                <a16:creationId xmlns:a16="http://schemas.microsoft.com/office/drawing/2014/main" id="{D99401F8-307C-420B-9037-E3DF3C2420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89" y="2270760"/>
            <a:ext cx="6096000" cy="2316479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24FD897-9213-456A-AD1F-C8E444548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5301" y="1814732"/>
            <a:ext cx="3390899" cy="4501662"/>
          </a:xfrm>
        </p:spPr>
        <p:txBody>
          <a:bodyPr>
            <a:normAutofit/>
          </a:bodyPr>
          <a:lstStyle/>
          <a:p>
            <a:r>
              <a:rPr lang="en-GB" dirty="0"/>
              <a:t>supergraphs</a:t>
            </a:r>
          </a:p>
          <a:p>
            <a:r>
              <a:rPr lang="en-GB" dirty="0"/>
              <a:t>2 more edges</a:t>
            </a:r>
            <a:endParaRPr lang="sk-SK" dirty="0"/>
          </a:p>
          <a:p>
            <a:r>
              <a:rPr lang="en-US" dirty="0"/>
              <a:t>the </a:t>
            </a:r>
            <a:r>
              <a:rPr lang="en-GB" dirty="0"/>
              <a:t>order</a:t>
            </a:r>
            <a:r>
              <a:rPr lang="en-US" dirty="0"/>
              <a:t> of the automorphism group increased from 1 to 16</a:t>
            </a:r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01182482-BE08-4933-ABFC-0B480AB37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z="1600" smtClean="0"/>
              <a:t>12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486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BB8F75B-C884-4D2B-AE54-13C07B581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BF0A7FD-494F-4E16-A8A2-E38B4BEDD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177" y="568842"/>
            <a:ext cx="3880229" cy="5709684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Knowledge</a:t>
            </a:r>
            <a:r>
              <a:rPr lang="sk-SK" dirty="0"/>
              <a:t> </a:t>
            </a:r>
            <a:r>
              <a:rPr lang="en-US" dirty="0"/>
              <a:t>used in this work</a:t>
            </a:r>
            <a:endParaRPr lang="sk-SK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0"/>
            <a:ext cx="67818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F02A692-83BA-4A86-9477-922238F25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568842"/>
            <a:ext cx="5544620" cy="5709684"/>
          </a:xfrm>
        </p:spPr>
        <p:txBody>
          <a:bodyPr anchor="ctr">
            <a:normAutofit/>
          </a:bodyPr>
          <a:lstStyle/>
          <a:p>
            <a:r>
              <a:rPr lang="en-GB" dirty="0"/>
              <a:t>Discrete mathematics with Combinatorics</a:t>
            </a:r>
          </a:p>
          <a:p>
            <a:r>
              <a:rPr lang="en-GB" dirty="0"/>
              <a:t>Graph</a:t>
            </a:r>
            <a:r>
              <a:rPr lang="sk-SK" dirty="0"/>
              <a:t> </a:t>
            </a:r>
            <a:r>
              <a:rPr lang="en-GB" dirty="0"/>
              <a:t>theory</a:t>
            </a:r>
            <a:r>
              <a:rPr lang="sk-SK" dirty="0"/>
              <a:t> </a:t>
            </a:r>
          </a:p>
          <a:p>
            <a:r>
              <a:rPr lang="en-GB" dirty="0"/>
              <a:t>Graph</a:t>
            </a:r>
            <a:r>
              <a:rPr lang="sk-SK" dirty="0"/>
              <a:t> </a:t>
            </a:r>
            <a:r>
              <a:rPr lang="en-GB" dirty="0"/>
              <a:t>isomorphisms</a:t>
            </a:r>
          </a:p>
          <a:p>
            <a:r>
              <a:rPr lang="en-GB" dirty="0"/>
              <a:t>Data</a:t>
            </a:r>
            <a:r>
              <a:rPr lang="sk-SK" dirty="0"/>
              <a:t> </a:t>
            </a:r>
            <a:r>
              <a:rPr lang="en-GB" dirty="0"/>
              <a:t>structures</a:t>
            </a:r>
            <a:endParaRPr lang="sk-SK" dirty="0"/>
          </a:p>
          <a:p>
            <a:r>
              <a:rPr lang="en-GB" dirty="0"/>
              <a:t>Kotlin</a:t>
            </a:r>
            <a:endParaRPr lang="sk-SK" dirty="0"/>
          </a:p>
          <a:p>
            <a:r>
              <a:rPr lang="en-GB" dirty="0"/>
              <a:t>Group Theory</a:t>
            </a:r>
            <a:endParaRPr lang="sk-SK" dirty="0"/>
          </a:p>
          <a:p>
            <a:r>
              <a:rPr lang="en-GB" dirty="0"/>
              <a:t>GAP</a:t>
            </a:r>
          </a:p>
          <a:p>
            <a:r>
              <a:rPr lang="en-GB" dirty="0"/>
              <a:t>To understand articles</a:t>
            </a:r>
          </a:p>
          <a:p>
            <a:r>
              <a:rPr lang="en-GB" dirty="0"/>
              <a:t>To pronounce and experimentally verify the hypothesis</a:t>
            </a:r>
            <a:endParaRPr lang="sk-SK" dirty="0"/>
          </a:p>
          <a:p>
            <a:r>
              <a:rPr lang="en-GB" dirty="0"/>
              <a:t>To</a:t>
            </a:r>
            <a:r>
              <a:rPr lang="sk-SK" dirty="0"/>
              <a:t> </a:t>
            </a:r>
            <a:r>
              <a:rPr lang="en-GB" dirty="0"/>
              <a:t>combine my results with existing ones</a:t>
            </a:r>
          </a:p>
        </p:txBody>
      </p:sp>
      <p:cxnSp>
        <p:nvCxnSpPr>
          <p:cNvPr id="6" name="Rovná spojnica 5">
            <a:extLst>
              <a:ext uri="{FF2B5EF4-FFF2-40B4-BE49-F238E27FC236}">
                <a16:creationId xmlns:a16="http://schemas.microsoft.com/office/drawing/2014/main" id="{23AD5806-EC46-41EB-A907-B637BE89A7F6}"/>
              </a:ext>
            </a:extLst>
          </p:cNvPr>
          <p:cNvCxnSpPr>
            <a:cxnSpLocks/>
          </p:cNvCxnSpPr>
          <p:nvPr/>
        </p:nvCxnSpPr>
        <p:spPr>
          <a:xfrm>
            <a:off x="6096000" y="3256906"/>
            <a:ext cx="55446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objekt pre číslo snímky 7">
            <a:extLst>
              <a:ext uri="{FF2B5EF4-FFF2-40B4-BE49-F238E27FC236}">
                <a16:creationId xmlns:a16="http://schemas.microsoft.com/office/drawing/2014/main" id="{9752E006-42DC-4418-A2C5-5B05911C1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z="1600" smtClean="0"/>
              <a:t>13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1682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BB8F75B-C884-4D2B-AE54-13C07B581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69F8EA8-A5BF-4DCD-8664-636BE4408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177" y="568842"/>
            <a:ext cx="3880229" cy="5709684"/>
          </a:xfrm>
        </p:spPr>
        <p:txBody>
          <a:bodyPr anchor="ctr">
            <a:normAutofit/>
          </a:bodyPr>
          <a:lstStyle/>
          <a:p>
            <a:pPr algn="ctr"/>
            <a:r>
              <a:rPr lang="en-GB" dirty="0"/>
              <a:t>main results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0"/>
            <a:ext cx="67818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4817A5B8-F9B2-4A52-A279-389AD8BF6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568842"/>
            <a:ext cx="5426846" cy="5709684"/>
          </a:xfrm>
        </p:spPr>
        <p:txBody>
          <a:bodyPr anchor="ctr">
            <a:normAutofit/>
          </a:bodyPr>
          <a:lstStyle/>
          <a:p>
            <a:r>
              <a:rPr lang="en-GB" i="1" dirty="0"/>
              <a:t>Description</a:t>
            </a:r>
            <a:r>
              <a:rPr lang="sk-SK" i="1" dirty="0"/>
              <a:t>: </a:t>
            </a:r>
            <a:r>
              <a:rPr lang="en-GB" dirty="0"/>
              <a:t>Complete </a:t>
            </a:r>
            <a:r>
              <a:rPr lang="en-US" dirty="0"/>
              <a:t>c</a:t>
            </a:r>
            <a:r>
              <a:rPr lang="en-US" dirty="0">
                <a:effectLst/>
              </a:rPr>
              <a:t>atalogue of minimal asymmetric graphs with iteratively removed vertices</a:t>
            </a:r>
            <a:endParaRPr lang="sk-SK" dirty="0">
              <a:effectLst/>
            </a:endParaRPr>
          </a:p>
          <a:p>
            <a:r>
              <a:rPr lang="en-GB" i="1" dirty="0"/>
              <a:t>Interest</a:t>
            </a:r>
            <a:r>
              <a:rPr lang="sk-SK" i="1" dirty="0"/>
              <a:t>: </a:t>
            </a:r>
            <a:r>
              <a:rPr lang="en-US" dirty="0"/>
              <a:t>high order of the automorphism group</a:t>
            </a:r>
            <a:endParaRPr lang="sk-SK" dirty="0"/>
          </a:p>
          <a:p>
            <a:r>
              <a:rPr lang="en-GB" i="1" dirty="0"/>
              <a:t>Challenge</a:t>
            </a:r>
            <a:r>
              <a:rPr lang="sk-SK" i="1" dirty="0"/>
              <a:t>: </a:t>
            </a:r>
            <a:r>
              <a:rPr lang="en-US" dirty="0"/>
              <a:t>a huge number</a:t>
            </a:r>
            <a:r>
              <a:rPr lang="sk-SK" dirty="0"/>
              <a:t> </a:t>
            </a:r>
            <a:r>
              <a:rPr lang="en-US" dirty="0"/>
              <a:t>of connected non-isomorphic graphs</a:t>
            </a:r>
            <a:endParaRPr lang="sk-SK" dirty="0"/>
          </a:p>
          <a:p>
            <a:r>
              <a:rPr lang="en-GB" i="1" dirty="0"/>
              <a:t>Classification: </a:t>
            </a:r>
            <a:r>
              <a:rPr lang="en-US" dirty="0"/>
              <a:t>symmetric, asymmetric but not minimal or minimal asymmetric graphs</a:t>
            </a:r>
            <a:endParaRPr lang="sk-SK" dirty="0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8BC6313A-0870-4B8B-A8E7-0380DFFB7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z="1600" smtClean="0"/>
              <a:t>14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3912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E00E3E0-07DA-4A53-8D2F-59983E144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62500" cy="6857999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A50356C-D7BD-4795-8DB1-34E366851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01040"/>
            <a:ext cx="3390900" cy="5486400"/>
          </a:xfrm>
        </p:spPr>
        <p:txBody>
          <a:bodyPr anchor="ctr">
            <a:normAutofit/>
          </a:bodyPr>
          <a:lstStyle/>
          <a:p>
            <a:pPr algn="ctr"/>
            <a:r>
              <a:rPr lang="en-GB" dirty="0"/>
              <a:t>Summary</a:t>
            </a:r>
          </a:p>
        </p:txBody>
      </p:sp>
      <p:graphicFrame>
        <p:nvGraphicFramePr>
          <p:cNvPr id="14" name="Zástupný objekt pre obsah 2">
            <a:extLst>
              <a:ext uri="{FF2B5EF4-FFF2-40B4-BE49-F238E27FC236}">
                <a16:creationId xmlns:a16="http://schemas.microsoft.com/office/drawing/2014/main" id="{670797FE-1089-9259-99FF-28F9C3D74B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1039292"/>
              </p:ext>
            </p:extLst>
          </p:nvPr>
        </p:nvGraphicFramePr>
        <p:xfrm>
          <a:off x="5410200" y="701040"/>
          <a:ext cx="6096000" cy="5470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2C07D93-28DD-4228-9301-1D96BEA47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z="1600" smtClean="0"/>
              <a:t>15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0471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1FB7DE9-F562-4290-99B7-8C2189D6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354F8A8-7D5A-4944-8B6C-36BBF5C0F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4629803-E7F6-43EA-8C0D-D4D063332E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3687878"/>
            <a:ext cx="8115299" cy="1265404"/>
          </a:xfrm>
        </p:spPr>
        <p:txBody>
          <a:bodyPr>
            <a:normAutofit/>
          </a:bodyPr>
          <a:lstStyle/>
          <a:p>
            <a:r>
              <a:rPr lang="en-GB" dirty="0"/>
              <a:t>Thank</a:t>
            </a:r>
            <a:r>
              <a:rPr lang="sk-SK" dirty="0"/>
              <a:t> </a:t>
            </a:r>
            <a:r>
              <a:rPr lang="en-GB" dirty="0"/>
              <a:t>you for your attention</a:t>
            </a:r>
          </a:p>
        </p:txBody>
      </p:sp>
      <p:pic>
        <p:nvPicPr>
          <p:cNvPr id="6" name="Grafický objekt 5" descr="Chat obrys">
            <a:extLst>
              <a:ext uri="{FF2B5EF4-FFF2-40B4-BE49-F238E27FC236}">
                <a16:creationId xmlns:a16="http://schemas.microsoft.com/office/drawing/2014/main" id="{E0D3C966-9D52-4CF4-93A6-5A27F0D515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77102" y="1371600"/>
            <a:ext cx="2223727" cy="2223727"/>
          </a:xfrm>
          <a:prstGeom prst="rect">
            <a:avLst/>
          </a:prstGeom>
        </p:spPr>
      </p:pic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F06129F1-ECC3-4281-9758-B57F21810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z="160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16</a:t>
            </a:fld>
            <a:endParaRPr lang="en-US" sz="1600" dirty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41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9CD6474-47AA-4D47-AF35-32FA3089B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71EDBA2-F066-479D-86F1-83039B2CF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020728"/>
            <a:ext cx="9486900" cy="996061"/>
          </a:xfrm>
        </p:spPr>
        <p:txBody>
          <a:bodyPr anchor="b">
            <a:normAutofit/>
          </a:bodyPr>
          <a:lstStyle/>
          <a:p>
            <a:pPr algn="ctr"/>
            <a:r>
              <a:rPr lang="en-GB" dirty="0"/>
              <a:t>Bibliography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5DD56E0-6DFC-4603-AF0E-C216CB299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00940"/>
            <a:ext cx="9486901" cy="3577854"/>
          </a:xfrm>
        </p:spPr>
        <p:txBody>
          <a:bodyPr>
            <a:normAutofit/>
          </a:bodyPr>
          <a:lstStyle/>
          <a:p>
            <a:r>
              <a:rPr lang="en-GB" dirty="0"/>
              <a:t>Pascal Schweitzer and Patrick Schweitzer. </a:t>
            </a:r>
            <a:r>
              <a:rPr lang="en-GB" i="1" dirty="0"/>
              <a:t>Minimal asymmetric graphs. Journal of Combinatorial Theory, Series B</a:t>
            </a:r>
            <a:r>
              <a:rPr lang="en-GB" dirty="0"/>
              <a:t>, 127(4):215227, 2016. [Citated 2021-03-21] Available at </a:t>
            </a:r>
            <a:r>
              <a:rPr lang="en-GB" dirty="0">
                <a:hlinkClick r:id="rId2"/>
              </a:rPr>
              <a:t>https://www.researchgate.net/publication/301896061_Minimal_Asymmetric_Graphs</a:t>
            </a:r>
            <a:r>
              <a:rPr lang="sk-SK" dirty="0"/>
              <a:t>.</a:t>
            </a:r>
          </a:p>
          <a:p>
            <a:r>
              <a:rPr lang="sk-SK" dirty="0">
                <a:effectLst/>
              </a:rPr>
              <a:t>Robert Jajcay, Tatiana Jajcayová, Nóra Szakács and Mária B. Szendrei. </a:t>
            </a:r>
            <a:r>
              <a:rPr lang="en-GB" dirty="0"/>
              <a:t>Inverse monoids of partial graph automorphisms. </a:t>
            </a:r>
            <a:r>
              <a:rPr lang="en-GB" i="1" dirty="0"/>
              <a:t>Journal of Algebraic Combinatorics</a:t>
            </a:r>
            <a:r>
              <a:rPr lang="en-GB" dirty="0"/>
              <a:t>, 53(3):829849, 2021.</a:t>
            </a:r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639D3C29-998E-45AA-9EFB-77B01088B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z="1600" smtClean="0"/>
              <a:t>17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157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B533647-08C7-44AA-AA13-F7D35D993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010097"/>
            <a:ext cx="9486901" cy="1010088"/>
          </a:xfrm>
        </p:spPr>
        <p:txBody>
          <a:bodyPr anchor="b">
            <a:normAutofit/>
          </a:bodyPr>
          <a:lstStyle/>
          <a:p>
            <a:pPr algn="ctr"/>
            <a:r>
              <a:rPr lang="en-GB" dirty="0"/>
              <a:t>The main results and THEIR IMPORTANCE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D728726-1B7C-4BE8-A0F0-5B88FEB8F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06257"/>
            <a:ext cx="9486901" cy="3540642"/>
          </a:xfrm>
        </p:spPr>
        <p:txBody>
          <a:bodyPr>
            <a:normAutofit/>
          </a:bodyPr>
          <a:lstStyle/>
          <a:p>
            <a:r>
              <a:rPr lang="en-GB" i="1" dirty="0"/>
              <a:t>Description</a:t>
            </a:r>
            <a:r>
              <a:rPr lang="sk-SK" i="1" dirty="0"/>
              <a:t>: </a:t>
            </a:r>
            <a:r>
              <a:rPr lang="en-GB" dirty="0"/>
              <a:t>Complete </a:t>
            </a:r>
            <a:r>
              <a:rPr lang="en-US" dirty="0"/>
              <a:t>c</a:t>
            </a:r>
            <a:r>
              <a:rPr lang="en-US" dirty="0">
                <a:effectLst/>
              </a:rPr>
              <a:t>atalogue of minimal asymmetric graphs with iteratively removed vertices</a:t>
            </a:r>
            <a:endParaRPr lang="sk-SK" dirty="0">
              <a:effectLst/>
            </a:endParaRPr>
          </a:p>
          <a:p>
            <a:r>
              <a:rPr lang="en-GB" i="1" dirty="0"/>
              <a:t>Interest</a:t>
            </a:r>
            <a:r>
              <a:rPr lang="sk-SK" i="1" dirty="0"/>
              <a:t>: </a:t>
            </a:r>
            <a:r>
              <a:rPr lang="en-US" dirty="0"/>
              <a:t>high order of the automorphism group</a:t>
            </a:r>
            <a:endParaRPr lang="sk-SK" dirty="0"/>
          </a:p>
          <a:p>
            <a:r>
              <a:rPr lang="en-GB" i="1" dirty="0"/>
              <a:t>Challenge</a:t>
            </a:r>
            <a:r>
              <a:rPr lang="sk-SK" i="1" dirty="0"/>
              <a:t>: </a:t>
            </a:r>
            <a:r>
              <a:rPr lang="en-US" dirty="0"/>
              <a:t>a huge number</a:t>
            </a:r>
            <a:r>
              <a:rPr lang="sk-SK" dirty="0"/>
              <a:t> </a:t>
            </a:r>
            <a:r>
              <a:rPr lang="en-US" dirty="0"/>
              <a:t>of connected non-isomorphic graphs</a:t>
            </a:r>
            <a:endParaRPr lang="sk-SK" dirty="0"/>
          </a:p>
          <a:p>
            <a:r>
              <a:rPr lang="en-GB" i="1" dirty="0"/>
              <a:t>Classification: </a:t>
            </a:r>
            <a:r>
              <a:rPr lang="en-US" dirty="0"/>
              <a:t>symmetric, asymmetric but not minimal or minimal asymmetric graphs</a:t>
            </a:r>
            <a:endParaRPr lang="sk-SK" dirty="0"/>
          </a:p>
          <a:p>
            <a:r>
              <a:rPr lang="en-GB" dirty="0"/>
              <a:t>My supervisor’s doc. RNDr. Tatiana Jajcayová’s research</a:t>
            </a:r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2B96CDFF-E76F-42EC-A839-0A46EDDE5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z="160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18</a:t>
            </a:fld>
            <a:endParaRPr lang="en-US" sz="1600" dirty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60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D6753ACD-8389-4A4D-8E6D-14DCDB250C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A7C3535-4FB5-4E5B-BDFE-FA61877A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8528" y="685800"/>
            <a:ext cx="4063972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AEDEB8A-96EF-4415-8405-E02BBD8EF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28" y="1371600"/>
            <a:ext cx="4063972" cy="4114800"/>
          </a:xfrm>
        </p:spPr>
        <p:txBody>
          <a:bodyPr anchor="ctr">
            <a:noAutofit/>
          </a:bodyPr>
          <a:lstStyle/>
          <a:p>
            <a:pPr algn="ctr"/>
            <a:r>
              <a:rPr lang="en-US" dirty="0"/>
              <a:t>rules according to which the </a:t>
            </a:r>
            <a:r>
              <a:rPr lang="en-GB" dirty="0"/>
              <a:t>Order</a:t>
            </a:r>
            <a:r>
              <a:rPr lang="en-US" dirty="0"/>
              <a:t> of the automorphism </a:t>
            </a:r>
            <a:r>
              <a:rPr lang="en-GB" dirty="0"/>
              <a:t>Group</a:t>
            </a:r>
            <a:r>
              <a:rPr lang="sk-SK" dirty="0"/>
              <a:t> </a:t>
            </a:r>
            <a:r>
              <a:rPr lang="en-US" dirty="0"/>
              <a:t>increases, </a:t>
            </a:r>
            <a:r>
              <a:rPr lang="en-GB" dirty="0"/>
              <a:t>Achieve the top</a:t>
            </a:r>
            <a:r>
              <a:rPr lang="en-US" dirty="0"/>
              <a:t> and decreases</a:t>
            </a:r>
            <a:r>
              <a:rPr lang="sk-SK" dirty="0"/>
              <a:t> </a:t>
            </a:r>
            <a:r>
              <a:rPr lang="en-GB" dirty="0"/>
              <a:t>+ example</a:t>
            </a:r>
            <a:endParaRPr lang="sk-SK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AD9F9921-16DD-469D-804E-357CBC4FE3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387400"/>
            <a:ext cx="6083272" cy="1094988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FF0360C-0E9D-42E6-BFFA-3B8BCA5B0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200" y="2722180"/>
            <a:ext cx="6083272" cy="350043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</a:t>
            </a:r>
            <a:r>
              <a:rPr lang="en-GB" dirty="0"/>
              <a:t>order</a:t>
            </a:r>
            <a:r>
              <a:rPr lang="en-US" dirty="0"/>
              <a:t> of the automorphism group increased from 1, 2, 6, 12, achieve the top 24, and decreases to 6 and 2</a:t>
            </a:r>
            <a:endParaRPr lang="en-GB" dirty="0"/>
          </a:p>
          <a:p>
            <a:r>
              <a:rPr lang="en-GB" dirty="0"/>
              <a:t>In general: The order of the automorphism group of the obtained graphs increases</a:t>
            </a:r>
            <a:r>
              <a:rPr lang="en-US" dirty="0"/>
              <a:t> and </a:t>
            </a:r>
            <a:r>
              <a:rPr lang="en-GB" dirty="0"/>
              <a:t>decreases</a:t>
            </a:r>
            <a:r>
              <a:rPr lang="en-US" dirty="0"/>
              <a:t> </a:t>
            </a:r>
            <a:r>
              <a:rPr lang="en-GB" dirty="0"/>
              <a:t>randomly, with no system observed</a:t>
            </a:r>
            <a:endParaRPr lang="sk-SK" dirty="0"/>
          </a:p>
          <a:p>
            <a:r>
              <a:rPr lang="en-GB" dirty="0"/>
              <a:t>One rule: </a:t>
            </a:r>
            <a:r>
              <a:rPr lang="en-US" dirty="0"/>
              <a:t>Each graph, after removing several vertices, ends as a graph with two vertices connected by an edge</a:t>
            </a:r>
            <a:endParaRPr lang="en-GB" dirty="0"/>
          </a:p>
        </p:txBody>
      </p:sp>
      <p:sp>
        <p:nvSpPr>
          <p:cNvPr id="8" name="Zástupný objekt pre číslo snímky 7">
            <a:extLst>
              <a:ext uri="{FF2B5EF4-FFF2-40B4-BE49-F238E27FC236}">
                <a16:creationId xmlns:a16="http://schemas.microsoft.com/office/drawing/2014/main" id="{0683FE77-60DE-4612-977E-54758C3EF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z="1600" smtClean="0"/>
              <a:t>19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5767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30">
            <a:extLst>
              <a:ext uri="{FF2B5EF4-FFF2-40B4-BE49-F238E27FC236}">
                <a16:creationId xmlns:a16="http://schemas.microsoft.com/office/drawing/2014/main" id="{29F582E1-F41D-4F64-A973-CABF2261A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6105098" cy="6857999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FBE6EBE5-5808-4261-A99A-A33B81A8B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4724400" cy="5486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CB87204-09F1-4312-8668-3B89CE5DB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371600"/>
            <a:ext cx="3390900" cy="4114800"/>
          </a:xfrm>
        </p:spPr>
        <p:txBody>
          <a:bodyPr anchor="ctr">
            <a:normAutofit/>
          </a:bodyPr>
          <a:lstStyle/>
          <a:p>
            <a:pPr algn="ctr"/>
            <a:r>
              <a:rPr lang="en-GB" dirty="0"/>
              <a:t>Content</a:t>
            </a:r>
          </a:p>
        </p:txBody>
      </p:sp>
      <p:graphicFrame>
        <p:nvGraphicFramePr>
          <p:cNvPr id="8" name="Zástupný objekt pre obsah 2">
            <a:extLst>
              <a:ext uri="{FF2B5EF4-FFF2-40B4-BE49-F238E27FC236}">
                <a16:creationId xmlns:a16="http://schemas.microsoft.com/office/drawing/2014/main" id="{7C23AC9E-3C89-A74E-3296-989B612E55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5890014"/>
              </p:ext>
            </p:extLst>
          </p:nvPr>
        </p:nvGraphicFramePr>
        <p:xfrm>
          <a:off x="6781800" y="685800"/>
          <a:ext cx="4724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C1F64BB-5580-497A-8A4C-C05753941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z="1600" smtClean="0"/>
              <a:t>2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8180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32546713-DF96-41B2-8180-3EEC5B802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2794E3E-966D-43D0-B426-D33988B92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7467600" cy="6857999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A3481FA-FE0E-4598-A5BB-FBD3DF280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28" y="511126"/>
            <a:ext cx="6083272" cy="1031634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Graph symmetries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0C0B626-555C-4AD4-B289-EC73FDC55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829287"/>
            <a:ext cx="6083272" cy="4342914"/>
          </a:xfrm>
        </p:spPr>
        <p:txBody>
          <a:bodyPr>
            <a:normAutofit/>
          </a:bodyPr>
          <a:lstStyle/>
          <a:p>
            <a:r>
              <a:rPr lang="en-GB" dirty="0"/>
              <a:t>Symmetric graph</a:t>
            </a:r>
            <a:endParaRPr lang="sk-SK" dirty="0"/>
          </a:p>
          <a:p>
            <a:pPr lvl="1"/>
            <a:r>
              <a:rPr lang="en-GB" dirty="0"/>
              <a:t>Has non</a:t>
            </a:r>
            <a:r>
              <a:rPr lang="sk-SK" dirty="0"/>
              <a:t>-</a:t>
            </a:r>
            <a:r>
              <a:rPr lang="en-GB" dirty="0"/>
              <a:t>trivial symmetries</a:t>
            </a:r>
          </a:p>
          <a:p>
            <a:pPr lvl="1"/>
            <a:r>
              <a:rPr lang="en-GB" dirty="0"/>
              <a:t>The </a:t>
            </a:r>
            <a:r>
              <a:rPr lang="en-GB" dirty="0">
                <a:effectLst/>
              </a:rPr>
              <a:t>group of its</a:t>
            </a:r>
            <a:r>
              <a:rPr lang="sk-SK" dirty="0">
                <a:effectLst/>
              </a:rPr>
              <a:t> </a:t>
            </a:r>
            <a:r>
              <a:rPr lang="en-GB" dirty="0">
                <a:effectLst/>
              </a:rPr>
              <a:t>automorphisms has</a:t>
            </a:r>
            <a:r>
              <a:rPr lang="sk-SK" dirty="0">
                <a:effectLst/>
              </a:rPr>
              <a:t> </a:t>
            </a:r>
            <a:r>
              <a:rPr lang="en-GB" dirty="0">
                <a:effectLst/>
              </a:rPr>
              <a:t>order greater than 1</a:t>
            </a:r>
            <a:endParaRPr lang="sk-SK" dirty="0">
              <a:effectLst/>
            </a:endParaRPr>
          </a:p>
          <a:p>
            <a:r>
              <a:rPr lang="en-GB" dirty="0"/>
              <a:t>Asymmetric graph</a:t>
            </a:r>
          </a:p>
          <a:p>
            <a:pPr lvl="1"/>
            <a:r>
              <a:rPr lang="en-GB" dirty="0">
                <a:effectLst/>
              </a:rPr>
              <a:t>A graph which</a:t>
            </a:r>
            <a:r>
              <a:rPr lang="sk-SK" dirty="0">
                <a:effectLst/>
              </a:rPr>
              <a:t> </a:t>
            </a:r>
            <a:r>
              <a:rPr lang="en-GB" dirty="0">
                <a:effectLst/>
              </a:rPr>
              <a:t>is not symmetric</a:t>
            </a:r>
            <a:endParaRPr lang="sk-SK" dirty="0">
              <a:effectLst/>
            </a:endParaRPr>
          </a:p>
          <a:p>
            <a:pPr lvl="1"/>
            <a:r>
              <a:rPr lang="en-GB" dirty="0"/>
              <a:t>The</a:t>
            </a:r>
            <a:r>
              <a:rPr lang="sk-SK" dirty="0"/>
              <a:t> </a:t>
            </a:r>
            <a:r>
              <a:rPr lang="en-GB" dirty="0">
                <a:effectLst/>
              </a:rPr>
              <a:t>group of its</a:t>
            </a:r>
            <a:r>
              <a:rPr lang="sk-SK" dirty="0">
                <a:effectLst/>
              </a:rPr>
              <a:t> </a:t>
            </a:r>
            <a:r>
              <a:rPr lang="en-GB" dirty="0">
                <a:effectLst/>
              </a:rPr>
              <a:t>automorphisms is trivial</a:t>
            </a:r>
            <a:endParaRPr lang="en-GB" dirty="0"/>
          </a:p>
        </p:txBody>
      </p:sp>
      <p:pic>
        <p:nvPicPr>
          <p:cNvPr id="10" name="Zástupný objekt pre obsah 10" descr="Obrázok, na ktorom je lietadlo, kupola&#10;&#10;Automaticky generovaný popis">
            <a:extLst>
              <a:ext uri="{FF2B5EF4-FFF2-40B4-BE49-F238E27FC236}">
                <a16:creationId xmlns:a16="http://schemas.microsoft.com/office/drawing/2014/main" id="{AD20DC25-BA4A-446E-9A59-FF634CD4BD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569" y="685800"/>
            <a:ext cx="2333190" cy="2585069"/>
          </a:xfrm>
          <a:prstGeom prst="rect">
            <a:avLst/>
          </a:prstGeom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id="{97866C6E-A462-45AD-8C14-DD0B8B52A5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805"/>
          <a:stretch/>
        </p:blipFill>
        <p:spPr>
          <a:xfrm>
            <a:off x="8728059" y="3587131"/>
            <a:ext cx="2216210" cy="2586761"/>
          </a:xfrm>
          <a:prstGeom prst="rect">
            <a:avLst/>
          </a:prstGeom>
        </p:spPr>
      </p:pic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61DC96A7-6541-4481-A290-115F1845E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z="1600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68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1CA7196-CAF1-4234-8849-E335F0BCA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7C3535-4FB5-4E5B-BDFE-FA61877A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7600" y="0"/>
            <a:ext cx="47244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BA23915-443B-45FF-AB90-D061F65D1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28" y="286775"/>
            <a:ext cx="3390899" cy="139143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200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Minimal asymmetric graphs</a:t>
            </a:r>
          </a:p>
        </p:txBody>
      </p:sp>
      <p:pic>
        <p:nvPicPr>
          <p:cNvPr id="6" name="Zástupný objekt pre obrázok 5" descr="Complete list of Minimal asymmetric graphs">
            <a:extLst>
              <a:ext uri="{FF2B5EF4-FFF2-40B4-BE49-F238E27FC236}">
                <a16:creationId xmlns:a16="http://schemas.microsoft.com/office/drawing/2014/main" id="{B5CF39D3-26A3-4C69-A2CE-745A6F3BB19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7" r="3567"/>
          <a:stretch/>
        </p:blipFill>
        <p:spPr>
          <a:xfrm>
            <a:off x="683489" y="975594"/>
            <a:ext cx="6096000" cy="4906812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F6784B0-FDCE-4A65-87AA-841018017A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17612" y="1964982"/>
            <a:ext cx="3390899" cy="43913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i="1" dirty="0"/>
              <a:t>„An undirected graph G on at least two vertices is minimal asymmetric if G is asymmetric and no proper induced subgraph of G on at least two vertices is asymmetric.“</a:t>
            </a:r>
            <a:br>
              <a:rPr lang="en-US" i="1" dirty="0"/>
            </a:br>
            <a:br>
              <a:rPr lang="en-US" i="1" dirty="0"/>
            </a:br>
            <a:r>
              <a:rPr lang="en-US" dirty="0"/>
              <a:t>(Schweitzer, 2016)</a:t>
            </a:r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522C7218-243E-4F6C-8E1C-97FA62E51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z="1600" smtClean="0"/>
              <a:t>4</a:t>
            </a:fld>
            <a:endParaRPr lang="en-US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B66A5667-0BC2-434F-A678-11C16DA3A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Pascal Schweitzer and Patrick Schweitzer. Minimal asymmetric graphs ..., 2016. </a:t>
            </a:r>
          </a:p>
        </p:txBody>
      </p:sp>
    </p:spTree>
    <p:extLst>
      <p:ext uri="{BB962C8B-B14F-4D97-AF65-F5344CB8AC3E}">
        <p14:creationId xmlns:p14="http://schemas.microsoft.com/office/powerpoint/2010/main" val="747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795FAC5-7E7C-4792-A4E8-101C4133A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8" y="1010097"/>
            <a:ext cx="9486901" cy="1010088"/>
          </a:xfrm>
        </p:spPr>
        <p:txBody>
          <a:bodyPr anchor="b">
            <a:normAutofit/>
          </a:bodyPr>
          <a:lstStyle/>
          <a:p>
            <a:pPr algn="ctr"/>
            <a:r>
              <a:rPr lang="en-GB" dirty="0"/>
              <a:t>Motivation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AB02A8D4-1E1D-454B-BFE9-55452E5B1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206257"/>
            <a:ext cx="9486901" cy="3540642"/>
          </a:xfrm>
        </p:spPr>
        <p:txBody>
          <a:bodyPr>
            <a:normAutofit/>
          </a:bodyPr>
          <a:lstStyle/>
          <a:p>
            <a:r>
              <a:rPr lang="en-US" dirty="0"/>
              <a:t>Graphs are generally a very needed structure</a:t>
            </a:r>
            <a:endParaRPr lang="sk-SK" dirty="0"/>
          </a:p>
          <a:p>
            <a:r>
              <a:rPr lang="en-US" dirty="0"/>
              <a:t>The </a:t>
            </a:r>
            <a:r>
              <a:rPr lang="en-GB" dirty="0"/>
              <a:t>automorphism</a:t>
            </a:r>
            <a:r>
              <a:rPr lang="en-US" dirty="0"/>
              <a:t> groups of the graphs are being intensively studied</a:t>
            </a:r>
            <a:endParaRPr lang="sk-SK" dirty="0"/>
          </a:p>
          <a:p>
            <a:r>
              <a:rPr lang="en-US" dirty="0"/>
              <a:t>Minimal asymmetric graphs - their number (18) has only recently been proven and therefore this topic is still new and further explored</a:t>
            </a:r>
            <a:endParaRPr lang="sk-SK" dirty="0"/>
          </a:p>
          <a:p>
            <a:r>
              <a:rPr lang="en-US" dirty="0"/>
              <a:t>The article</a:t>
            </a:r>
            <a:r>
              <a:rPr lang="sk-SK" dirty="0"/>
              <a:t>:</a:t>
            </a:r>
            <a:r>
              <a:rPr lang="en-US" dirty="0"/>
              <a:t> Inverse monoids of partial automorphisms of graphs </a:t>
            </a:r>
            <a:r>
              <a:rPr lang="en-GB" dirty="0"/>
              <a:t>written</a:t>
            </a:r>
            <a:r>
              <a:rPr lang="sk-SK" dirty="0"/>
              <a:t> by </a:t>
            </a:r>
            <a:r>
              <a:rPr lang="sk-SK" dirty="0">
                <a:effectLst/>
              </a:rPr>
              <a:t>Robert Jajcay, Tatiana Jajcayová, Nóra Szakács and Mária B. Szendrei</a:t>
            </a:r>
            <a:endParaRPr lang="sk-SK" dirty="0"/>
          </a:p>
        </p:txBody>
      </p:sp>
      <p:sp>
        <p:nvSpPr>
          <p:cNvPr id="8" name="Zástupný objekt pre číslo snímky 7">
            <a:extLst>
              <a:ext uri="{FF2B5EF4-FFF2-40B4-BE49-F238E27FC236}">
                <a16:creationId xmlns:a16="http://schemas.microsoft.com/office/drawing/2014/main" id="{6EE21953-C89D-4965-83FA-5D8DCFD58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z="160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5</a:t>
            </a:fld>
            <a:endParaRPr lang="en-US" sz="1600" dirty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9F25F136-8B83-4E27-8BBD-32479DEB3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chemeClr val="tx2">
                    <a:lumMod val="10000"/>
                    <a:lumOff val="90000"/>
                  </a:schemeClr>
                </a:solidFill>
              </a:rPr>
              <a:t>Robert </a:t>
            </a:r>
            <a:r>
              <a:rPr lang="en-GB" dirty="0" err="1">
                <a:solidFill>
                  <a:schemeClr val="tx2">
                    <a:lumMod val="10000"/>
                    <a:lumOff val="90000"/>
                  </a:schemeClr>
                </a:solidFill>
              </a:rPr>
              <a:t>Jajcay</a:t>
            </a:r>
            <a:r>
              <a:rPr lang="en-GB" dirty="0">
                <a:solidFill>
                  <a:schemeClr val="tx2">
                    <a:lumMod val="10000"/>
                    <a:lumOff val="90000"/>
                  </a:schemeClr>
                </a:solidFill>
              </a:rPr>
              <a:t>, Tatiana </a:t>
            </a:r>
            <a:r>
              <a:rPr lang="en-GB" dirty="0" err="1">
                <a:solidFill>
                  <a:schemeClr val="tx2">
                    <a:lumMod val="10000"/>
                    <a:lumOff val="90000"/>
                  </a:schemeClr>
                </a:solidFill>
              </a:rPr>
              <a:t>Jajcayová</a:t>
            </a:r>
            <a:r>
              <a:rPr lang="en-GB" dirty="0">
                <a:solidFill>
                  <a:schemeClr val="tx2">
                    <a:lumMod val="10000"/>
                    <a:lumOff val="90000"/>
                  </a:schemeClr>
                </a:solidFill>
              </a:rPr>
              <a:t>, </a:t>
            </a:r>
            <a:r>
              <a:rPr lang="en-GB" dirty="0" err="1">
                <a:solidFill>
                  <a:schemeClr val="tx2">
                    <a:lumMod val="10000"/>
                    <a:lumOff val="90000"/>
                  </a:schemeClr>
                </a:solidFill>
              </a:rPr>
              <a:t>Nóra</a:t>
            </a:r>
            <a:r>
              <a:rPr lang="en-GB" dirty="0">
                <a:solidFill>
                  <a:schemeClr val="tx2">
                    <a:lumMod val="10000"/>
                    <a:lumOff val="90000"/>
                  </a:schemeClr>
                </a:solidFill>
              </a:rPr>
              <a:t> </a:t>
            </a:r>
            <a:r>
              <a:rPr lang="en-GB" dirty="0" err="1">
                <a:solidFill>
                  <a:schemeClr val="tx2">
                    <a:lumMod val="10000"/>
                    <a:lumOff val="90000"/>
                  </a:schemeClr>
                </a:solidFill>
              </a:rPr>
              <a:t>Szakács</a:t>
            </a:r>
            <a:r>
              <a:rPr lang="en-GB" dirty="0">
                <a:solidFill>
                  <a:schemeClr val="tx2">
                    <a:lumMod val="10000"/>
                    <a:lumOff val="90000"/>
                  </a:schemeClr>
                </a:solidFill>
              </a:rPr>
              <a:t> and </a:t>
            </a:r>
            <a:r>
              <a:rPr lang="en-GB" dirty="0" err="1">
                <a:solidFill>
                  <a:schemeClr val="tx2">
                    <a:lumMod val="10000"/>
                    <a:lumOff val="90000"/>
                  </a:schemeClr>
                </a:solidFill>
              </a:rPr>
              <a:t>Mária</a:t>
            </a:r>
            <a:r>
              <a:rPr lang="en-GB" dirty="0">
                <a:solidFill>
                  <a:schemeClr val="tx2">
                    <a:lumMod val="10000"/>
                    <a:lumOff val="90000"/>
                  </a:schemeClr>
                </a:solidFill>
              </a:rPr>
              <a:t> B. Szendrei. Inverse monoids of partial ..., 2021. </a:t>
            </a:r>
          </a:p>
        </p:txBody>
      </p:sp>
    </p:spTree>
    <p:extLst>
      <p:ext uri="{BB962C8B-B14F-4D97-AF65-F5344CB8AC3E}">
        <p14:creationId xmlns:p14="http://schemas.microsoft.com/office/powerpoint/2010/main" val="62934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32546713-DF96-41B2-8180-3EEC5B802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2794E3E-966D-43D0-B426-D33988B92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7467600" cy="6857999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A3481FA-FE0E-4598-A5BB-FBD3DF280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28" y="511126"/>
            <a:ext cx="6083272" cy="1031634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Implementation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0C0B626-555C-4AD4-B289-EC73FDC55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829287"/>
            <a:ext cx="6083272" cy="4342914"/>
          </a:xfrm>
        </p:spPr>
        <p:txBody>
          <a:bodyPr>
            <a:normAutofit/>
          </a:bodyPr>
          <a:lstStyle/>
          <a:p>
            <a:r>
              <a:rPr lang="en-GB" dirty="0"/>
              <a:t>Kotlin</a:t>
            </a:r>
          </a:p>
          <a:p>
            <a:pPr lvl="1"/>
            <a:r>
              <a:rPr lang="en-GB" dirty="0"/>
              <a:t>generating</a:t>
            </a:r>
          </a:p>
          <a:p>
            <a:r>
              <a:rPr lang="sk-SK" dirty="0">
                <a:effectLst/>
              </a:rPr>
              <a:t>GAP</a:t>
            </a:r>
            <a:endParaRPr lang="en-GB" dirty="0">
              <a:effectLst/>
            </a:endParaRPr>
          </a:p>
          <a:p>
            <a:pPr lvl="1"/>
            <a:r>
              <a:rPr lang="en-US" sz="2200" dirty="0"/>
              <a:t>Grape</a:t>
            </a:r>
          </a:p>
          <a:p>
            <a:pPr lvl="2"/>
            <a:r>
              <a:rPr lang="en-US" sz="2000" dirty="0"/>
              <a:t>constructing</a:t>
            </a:r>
          </a:p>
          <a:p>
            <a:pPr lvl="2"/>
            <a:r>
              <a:rPr lang="en-GB" sz="2000" dirty="0"/>
              <a:t>analysing</a:t>
            </a:r>
          </a:p>
          <a:p>
            <a:pPr lvl="1"/>
            <a:r>
              <a:rPr lang="en-GB" sz="2200" dirty="0"/>
              <a:t>JupyterViz</a:t>
            </a:r>
          </a:p>
          <a:p>
            <a:pPr lvl="2"/>
            <a:r>
              <a:rPr lang="en-US" sz="2000" dirty="0"/>
              <a:t>drawing</a:t>
            </a:r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C36A11FB-45D7-4995-A73B-819F1DECFD07}"/>
              </a:ext>
            </a:extLst>
          </p:cNvPr>
          <p:cNvSpPr/>
          <p:nvPr/>
        </p:nvSpPr>
        <p:spPr>
          <a:xfrm>
            <a:off x="9080164" y="1222334"/>
            <a:ext cx="1512000" cy="151200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000" b="-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id="{F3FE346E-195E-4135-A750-AE9CFEF54400}"/>
              </a:ext>
            </a:extLst>
          </p:cNvPr>
          <p:cNvSpPr/>
          <p:nvPr/>
        </p:nvSpPr>
        <p:spPr>
          <a:xfrm>
            <a:off x="9080164" y="4123666"/>
            <a:ext cx="1512000" cy="151200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000" b="-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AEAF5311-72AC-432A-B1F5-87C092958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z="1600" smtClean="0"/>
              <a:t>6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7655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8BBC959F-CAB6-4E23-81DE-E0BBF2B7E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A94DEED-5E0F-4E41-A445-58C14864C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767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F34F8BF5-03EA-41F2-93E5-764ABAA33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371600"/>
            <a:ext cx="2742028" cy="4114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GB" kern="1200" cap="all" spc="300" baseline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Main Menu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2500" y="685800"/>
            <a:ext cx="6743700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ED1C338-ADF0-48A3-88F5-5BBDA0036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0963" y="1270591"/>
            <a:ext cx="5631357" cy="4364666"/>
          </a:xfrm>
        </p:spPr>
        <p:txBody>
          <a:bodyPr anchor="ctr">
            <a:normAutofit/>
          </a:bodyPr>
          <a:lstStyle/>
          <a:p>
            <a:r>
              <a:rPr lang="en-GB" sz="2000" dirty="0"/>
              <a:t>Graphs</a:t>
            </a:r>
            <a:r>
              <a:rPr lang="sk-SK" sz="2000" dirty="0"/>
              <a:t> - G</a:t>
            </a:r>
            <a:endParaRPr lang="en-GB" sz="2000" dirty="0"/>
          </a:p>
          <a:p>
            <a:pPr lvl="1"/>
            <a:r>
              <a:rPr lang="en-GB" dirty="0"/>
              <a:t>Create </a:t>
            </a:r>
            <a:r>
              <a:rPr lang="sk-SK" dirty="0"/>
              <a:t>G</a:t>
            </a:r>
            <a:r>
              <a:rPr lang="en-GB" dirty="0"/>
              <a:t> with n vertices</a:t>
            </a:r>
          </a:p>
          <a:p>
            <a:r>
              <a:rPr lang="en-GB" sz="2000" dirty="0"/>
              <a:t>Minimal asymmetric graphs - MAG</a:t>
            </a:r>
          </a:p>
          <a:p>
            <a:pPr lvl="1"/>
            <a:r>
              <a:rPr lang="en-GB" dirty="0"/>
              <a:t>Create MAG</a:t>
            </a:r>
          </a:p>
          <a:p>
            <a:pPr lvl="1"/>
            <a:r>
              <a:rPr lang="en-GB" dirty="0"/>
              <a:t>Print if MAG</a:t>
            </a:r>
            <a:r>
              <a:rPr lang="sk-SK" dirty="0"/>
              <a:t> </a:t>
            </a:r>
            <a:r>
              <a:rPr lang="en-GB" dirty="0"/>
              <a:t>are bipartite</a:t>
            </a:r>
          </a:p>
          <a:p>
            <a:pPr lvl="1"/>
            <a:r>
              <a:rPr lang="en-GB" dirty="0"/>
              <a:t>Create MAG with</a:t>
            </a:r>
            <a:r>
              <a:rPr lang="sk-SK" dirty="0"/>
              <a:t> </a:t>
            </a:r>
            <a:r>
              <a:rPr lang="en-GB" dirty="0"/>
              <a:t>n vertices</a:t>
            </a:r>
          </a:p>
          <a:p>
            <a:pPr lvl="1"/>
            <a:r>
              <a:rPr lang="en-GB" dirty="0"/>
              <a:t>Create MAG</a:t>
            </a:r>
            <a:r>
              <a:rPr lang="sk-SK" dirty="0"/>
              <a:t> </a:t>
            </a:r>
            <a:r>
              <a:rPr lang="en-GB" dirty="0"/>
              <a:t>without n edges</a:t>
            </a:r>
          </a:p>
          <a:p>
            <a:pPr lvl="1"/>
            <a:r>
              <a:rPr lang="en-GB" dirty="0"/>
              <a:t>Create MAG with n edges</a:t>
            </a:r>
          </a:p>
          <a:p>
            <a:r>
              <a:rPr lang="en-GB" sz="2000" dirty="0"/>
              <a:t>Exit</a:t>
            </a: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C6F8D0C8-5A4E-4D9C-AA1E-CBEC79CC8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6340" y="6356350"/>
            <a:ext cx="87186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8E28480-1C08-4458-AD97-0283E6FFD09D}" type="slidenum">
              <a:rPr lang="en-US" sz="1600" smtClean="0"/>
              <a:pPr>
                <a:spcAft>
                  <a:spcPts val="600"/>
                </a:spcAft>
              </a:pPr>
              <a:t>7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6262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97C478F1-26B5-44C9-823B-523B85B11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625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adpis 10">
            <a:extLst>
              <a:ext uri="{FF2B5EF4-FFF2-40B4-BE49-F238E27FC236}">
                <a16:creationId xmlns:a16="http://schemas.microsoft.com/office/drawing/2014/main" id="{941B60AB-EA13-41C7-8F3D-71986E0BF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818" y="685801"/>
            <a:ext cx="3057379" cy="30462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GB" sz="3600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Prim’s algorithm</a:t>
            </a:r>
          </a:p>
        </p:txBody>
      </p:sp>
      <p:pic>
        <p:nvPicPr>
          <p:cNvPr id="6" name="Zástupný objekt pre obsah 5" descr="Obrázok, na ktorom je text&#10;&#10;Automaticky generovaný popis">
            <a:extLst>
              <a:ext uri="{FF2B5EF4-FFF2-40B4-BE49-F238E27FC236}">
                <a16:creationId xmlns:a16="http://schemas.microsoft.com/office/drawing/2014/main" id="{F05FE2E3-A873-42E6-8E3C-7B6D43688F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0200" y="1760221"/>
            <a:ext cx="6096000" cy="3337559"/>
          </a:xfrm>
          <a:prstGeom prst="rect">
            <a:avLst/>
          </a:prstGeom>
        </p:spPr>
      </p:pic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0CF70B5-48B7-43E1-AF02-612B76806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6340" y="6356350"/>
            <a:ext cx="87186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8E28480-1C08-4458-AD97-0283E6FFD09D}" type="slidenum">
              <a:rPr lang="en-US" sz="1600" smtClean="0"/>
              <a:pPr>
                <a:spcAft>
                  <a:spcPts val="600"/>
                </a:spcAft>
              </a:pPr>
              <a:t>8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6709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7C478F1-26B5-44C9-823B-523B85B11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625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87041CA-E39A-417D-843F-ADCE699C7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818" y="685801"/>
            <a:ext cx="3057379" cy="30462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GB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Minimal asymmetric graphs</a:t>
            </a:r>
          </a:p>
        </p:txBody>
      </p:sp>
      <p:pic>
        <p:nvPicPr>
          <p:cNvPr id="6" name="Zástupný objekt pre obsah 5">
            <a:extLst>
              <a:ext uri="{FF2B5EF4-FFF2-40B4-BE49-F238E27FC236}">
                <a16:creationId xmlns:a16="http://schemas.microsoft.com/office/drawing/2014/main" id="{6D4F4168-A864-4D83-9066-6B9CB9DEB1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876301"/>
            <a:ext cx="6096000" cy="5105399"/>
          </a:xfrm>
          <a:prstGeom prst="rect">
            <a:avLst/>
          </a:prstGeom>
        </p:spPr>
      </p:pic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ED9A92EF-6E5B-4967-BD41-A9C7E2BED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z="1600" smtClean="0"/>
              <a:t>9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1276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lassicFrameVTI">
  <a:themeElements>
    <a:clrScheme name="Custom 22">
      <a:dk1>
        <a:sysClr val="windowText" lastClr="000000"/>
      </a:dk1>
      <a:lt1>
        <a:sysClr val="window" lastClr="FFFFFF"/>
      </a:lt1>
      <a:dk2>
        <a:srgbClr val="293737"/>
      </a:dk2>
      <a:lt2>
        <a:srgbClr val="EEF2F0"/>
      </a:lt2>
      <a:accent1>
        <a:srgbClr val="749090"/>
      </a:accent1>
      <a:accent2>
        <a:srgbClr val="A5A5A5"/>
      </a:accent2>
      <a:accent3>
        <a:srgbClr val="91A39B"/>
      </a:accent3>
      <a:accent4>
        <a:srgbClr val="A9A698"/>
      </a:accent4>
      <a:accent5>
        <a:srgbClr val="A2A79A"/>
      </a:accent5>
      <a:accent6>
        <a:srgbClr val="897F65"/>
      </a:accent6>
      <a:hlink>
        <a:srgbClr val="92872F"/>
      </a:hlink>
      <a:folHlink>
        <a:srgbClr val="AB73A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1452</TotalTime>
  <Words>732</Words>
  <Application>Microsoft Office PowerPoint</Application>
  <PresentationFormat>Širokouhlá</PresentationFormat>
  <Paragraphs>123</Paragraphs>
  <Slides>19</Slides>
  <Notes>4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ClassicFrameVTI</vt:lpstr>
      <vt:lpstr>Asymmetric graphs</vt:lpstr>
      <vt:lpstr>Content</vt:lpstr>
      <vt:lpstr>Graph symmetries</vt:lpstr>
      <vt:lpstr>Minimal asymmetric graphs</vt:lpstr>
      <vt:lpstr>Motivation</vt:lpstr>
      <vt:lpstr>Implementation</vt:lpstr>
      <vt:lpstr>Main Menu</vt:lpstr>
      <vt:lpstr>Prim’s algorithm</vt:lpstr>
      <vt:lpstr>Minimal asymmetric graphs</vt:lpstr>
      <vt:lpstr>Removing vertices</vt:lpstr>
      <vt:lpstr>Removing EDGES</vt:lpstr>
      <vt:lpstr>Adding EDGES</vt:lpstr>
      <vt:lpstr>Knowledge used in this work</vt:lpstr>
      <vt:lpstr>main results</vt:lpstr>
      <vt:lpstr>Summary</vt:lpstr>
      <vt:lpstr>Thank you for your attention</vt:lpstr>
      <vt:lpstr>Bibliography</vt:lpstr>
      <vt:lpstr>The main results and THEIR IMPORTANCE</vt:lpstr>
      <vt:lpstr>rules according to which the Order of the automorphism Group increases, Achieve the top and decreases + example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Asymmetric graphs</dc:title>
  <dc:creator>Simona Dubeková</dc:creator>
  <cp:lastModifiedBy>Simona Dubeková</cp:lastModifiedBy>
  <cp:revision>84</cp:revision>
  <dcterms:created xsi:type="dcterms:W3CDTF">2022-05-23T08:59:10Z</dcterms:created>
  <dcterms:modified xsi:type="dcterms:W3CDTF">2022-06-20T19:36:05Z</dcterms:modified>
</cp:coreProperties>
</file>