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88"/>
    <p:restoredTop sz="94635"/>
  </p:normalViewPr>
  <p:slideViewPr>
    <p:cSldViewPr snapToGrid="0" snapToObjects="1">
      <p:cViewPr varScale="1">
        <p:scale>
          <a:sx n="98" d="100"/>
          <a:sy n="98" d="100"/>
        </p:scale>
        <p:origin x="192" y="2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AAEBDE-E81D-A244-89C1-FCBF04185EDE}" type="datetimeFigureOut">
              <a:rPr lang="sk-SK" smtClean="0"/>
              <a:t>27.11.17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sk-SK" smtClean="0"/>
              <a:t>Patrik Furmánek</a:t>
            </a:r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72975-84F3-6B4C-8E6C-04B70F90428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841313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6F120-17C0-CE48-9344-AC1D2FD0AE95}" type="datetimeFigureOut">
              <a:rPr lang="sk-SK" smtClean="0"/>
              <a:t>27.11.17</a:t>
            </a:fld>
            <a:endParaRPr lang="sk-SK"/>
          </a:p>
        </p:txBody>
      </p:sp>
      <p:sp>
        <p:nvSpPr>
          <p:cNvPr id="4" name="Zástupný objekt pre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sk-SK" smtClean="0"/>
              <a:t>Patrik Furmánek</a:t>
            </a:r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2834A-0233-3643-8ABF-EF08BCA6435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65370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9322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Kliknite sem a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AD30148E-69BD-D74E-BF73-382F0CAE6B6C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4C8D-48DB-D143-9AD6-59F38E13FDE9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D0618-D1A1-8F4C-AAB4-158EABEBAE07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át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94A5-A7B7-1A45-A95D-B236D94E2A07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C12D-3712-D94F-8A4F-13CE6FCDDBA4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81D-7EF9-D643-83B4-8D9F08C847CC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 s obráz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0BEB5-B93F-C443-84AC-A8F1837614A2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DFCFC-AE0D-A840-8D68-FEEF4A081CCC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83E0-E1ED-5046-BACB-F9555980152C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E4AF-4C24-CF49-AEAA-8A69CFCB2547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71CDB-8743-0942-822D-DC1F32B6E6C0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4114B-FD17-6242-8EC4-3F39F6C10E71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ACAEB-3FBA-D14B-8D1A-01E7BEF2D3FE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6144-9FA9-084C-8618-DEF46BFCB71C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A1EF-F58F-F94B-ABD0-1D499FAAE818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120AC-37B2-AB41-B8B5-46B5792C8A26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92976-7540-0F4E-917D-873CDA68FAA8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5B37B-4B4B-8C49-8E8A-96682F136855}" type="datetime1">
              <a:rPr lang="sk-SK" smtClean="0"/>
              <a:t>27.11.17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Patrik Furmánek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E-learningové prostredie s prvkami </a:t>
            </a:r>
            <a:r>
              <a:rPr lang="sk-SK" dirty="0" err="1" smtClean="0"/>
              <a:t>gamifikácie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base"/>
            <a:r>
              <a:rPr lang="sk-SK" b="1" dirty="0"/>
              <a:t>Autor:</a:t>
            </a:r>
            <a:r>
              <a:rPr lang="sk-SK" dirty="0"/>
              <a:t> Patrik Furmánek</a:t>
            </a:r>
          </a:p>
          <a:p>
            <a:pPr fontAlgn="base"/>
            <a:r>
              <a:rPr lang="sk-SK" b="1" dirty="0"/>
              <a:t>Vedúci:</a:t>
            </a:r>
            <a:r>
              <a:rPr lang="sk-SK" dirty="0"/>
              <a:t> Mgr. Dana </a:t>
            </a:r>
            <a:r>
              <a:rPr lang="sk-SK" dirty="0" err="1" smtClean="0"/>
              <a:t>Šuníková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615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Prostredie </a:t>
            </a:r>
            <a:r>
              <a:rPr lang="sk-SK" dirty="0" err="1" smtClean="0"/>
              <a:t>moodle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Oficiálna stránka </a:t>
            </a:r>
            <a:r>
              <a:rPr lang="sk-SK" dirty="0" err="1" smtClean="0"/>
              <a:t>Moodle</a:t>
            </a:r>
            <a:r>
              <a:rPr lang="sk-SK" dirty="0"/>
              <a:t> - </a:t>
            </a:r>
            <a:r>
              <a:rPr lang="sk-SK" dirty="0" err="1"/>
              <a:t>https</a:t>
            </a:r>
            <a:r>
              <a:rPr lang="sk-SK" dirty="0"/>
              <a:t>://</a:t>
            </a:r>
            <a:r>
              <a:rPr lang="sk-SK" dirty="0" err="1"/>
              <a:t>docs.moodle.org</a:t>
            </a:r>
            <a:r>
              <a:rPr lang="sk-SK" dirty="0"/>
              <a:t>/</a:t>
            </a:r>
            <a:r>
              <a:rPr lang="sk-SK" dirty="0" err="1"/>
              <a:t>dev</a:t>
            </a:r>
            <a:r>
              <a:rPr lang="sk-SK" dirty="0"/>
              <a:t>/</a:t>
            </a:r>
            <a:r>
              <a:rPr lang="sk-SK" dirty="0" err="1"/>
              <a:t>Main_Page</a:t>
            </a:r>
            <a:endParaRPr lang="sk-SK" dirty="0" smtClean="0"/>
          </a:p>
          <a:p>
            <a:pPr lvl="1"/>
            <a:r>
              <a:rPr lang="sk-SK" dirty="0" smtClean="0"/>
              <a:t>Všetko o vytváraní </a:t>
            </a:r>
            <a:r>
              <a:rPr lang="sk-SK" dirty="0" err="1" smtClean="0"/>
              <a:t>pluginov</a:t>
            </a:r>
            <a:r>
              <a:rPr lang="sk-SK" dirty="0" smtClean="0"/>
              <a:t>/ štruktúre celého </a:t>
            </a:r>
            <a:r>
              <a:rPr lang="sk-SK" dirty="0" err="1" smtClean="0"/>
              <a:t>moodla</a:t>
            </a:r>
            <a:endParaRPr lang="sk-SK" dirty="0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741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Prostredie </a:t>
            </a:r>
            <a:r>
              <a:rPr lang="sk-SK" dirty="0" err="1"/>
              <a:t>moodle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err="1"/>
              <a:t>Moore</a:t>
            </a:r>
            <a:r>
              <a:rPr lang="sk-SK" dirty="0"/>
              <a:t>, </a:t>
            </a:r>
            <a:r>
              <a:rPr lang="sk-SK" dirty="0" err="1"/>
              <a:t>Jonathan</a:t>
            </a:r>
            <a:r>
              <a:rPr lang="sk-SK" dirty="0"/>
              <a:t>. "</a:t>
            </a:r>
            <a:r>
              <a:rPr lang="sk-SK" dirty="0" err="1"/>
              <a:t>Moodle</a:t>
            </a:r>
            <a:r>
              <a:rPr lang="sk-SK" dirty="0"/>
              <a:t> 1. 9 </a:t>
            </a:r>
            <a:r>
              <a:rPr lang="sk-SK" dirty="0" err="1"/>
              <a:t>Multimedia</a:t>
            </a:r>
            <a:r>
              <a:rPr lang="sk-SK" dirty="0"/>
              <a:t> </a:t>
            </a:r>
            <a:r>
              <a:rPr lang="sk-SK" dirty="0" err="1"/>
              <a:t>Extension</a:t>
            </a:r>
            <a:r>
              <a:rPr lang="sk-SK" dirty="0"/>
              <a:t> </a:t>
            </a:r>
            <a:r>
              <a:rPr lang="sk-SK" dirty="0" err="1"/>
              <a:t>Development</a:t>
            </a:r>
            <a:r>
              <a:rPr lang="sk-SK" dirty="0"/>
              <a:t>: </a:t>
            </a:r>
            <a:r>
              <a:rPr lang="sk-SK" dirty="0" err="1"/>
              <a:t>Customize</a:t>
            </a:r>
            <a:r>
              <a:rPr lang="sk-SK" dirty="0"/>
              <a:t> and </a:t>
            </a:r>
            <a:r>
              <a:rPr lang="sk-SK" dirty="0" err="1"/>
              <a:t>Extend</a:t>
            </a:r>
            <a:r>
              <a:rPr lang="sk-SK" dirty="0"/>
              <a:t> </a:t>
            </a:r>
            <a:r>
              <a:rPr lang="sk-SK" dirty="0" err="1"/>
              <a:t>Moodle</a:t>
            </a:r>
            <a:r>
              <a:rPr lang="sk-SK" dirty="0"/>
              <a:t> by </a:t>
            </a:r>
            <a:r>
              <a:rPr lang="sk-SK" dirty="0" err="1"/>
              <a:t>Using</a:t>
            </a:r>
            <a:r>
              <a:rPr lang="sk-SK" dirty="0"/>
              <a:t> </a:t>
            </a:r>
            <a:r>
              <a:rPr lang="sk-SK" dirty="0" err="1"/>
              <a:t>Its</a:t>
            </a:r>
            <a:r>
              <a:rPr lang="sk-SK" dirty="0"/>
              <a:t> </a:t>
            </a:r>
            <a:r>
              <a:rPr lang="sk-SK" dirty="0" err="1"/>
              <a:t>Robust</a:t>
            </a:r>
            <a:r>
              <a:rPr lang="sk-SK" dirty="0"/>
              <a:t> </a:t>
            </a:r>
            <a:r>
              <a:rPr lang="sk-SK" dirty="0" err="1"/>
              <a:t>Plugin</a:t>
            </a:r>
            <a:r>
              <a:rPr lang="sk-SK" dirty="0"/>
              <a:t> Systems." (2010).</a:t>
            </a:r>
            <a:endParaRPr lang="sk-SK" b="1" dirty="0"/>
          </a:p>
          <a:p>
            <a:r>
              <a:rPr lang="is-IS" b="1" dirty="0" smtClean="0"/>
              <a:t>O zdroji:</a:t>
            </a:r>
            <a:endParaRPr lang="sk-SK" b="1" dirty="0" smtClean="0"/>
          </a:p>
          <a:p>
            <a:pPr lvl="1"/>
            <a:r>
              <a:rPr lang="sk-SK" dirty="0" smtClean="0"/>
              <a:t>To isté ako dokumentácia pre </a:t>
            </a:r>
            <a:r>
              <a:rPr lang="sk-SK" dirty="0" err="1" smtClean="0"/>
              <a:t>moodle</a:t>
            </a:r>
            <a:endParaRPr lang="sk-SK" dirty="0" smtClean="0"/>
          </a:p>
          <a:p>
            <a:pPr lvl="1"/>
            <a:r>
              <a:rPr lang="sk-SK" dirty="0" err="1" smtClean="0"/>
              <a:t>Zrozumitelnejšie</a:t>
            </a:r>
            <a:endParaRPr lang="sk-SK" dirty="0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116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Prostredie </a:t>
            </a:r>
            <a:r>
              <a:rPr lang="sk-SK" dirty="0" err="1"/>
              <a:t>moodle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Oficiálna stránka </a:t>
            </a:r>
            <a:r>
              <a:rPr lang="sk-SK" dirty="0" err="1" smtClean="0"/>
              <a:t>Moodle</a:t>
            </a:r>
            <a:r>
              <a:rPr lang="sk-SK" dirty="0" smtClean="0"/>
              <a:t>(</a:t>
            </a:r>
            <a:r>
              <a:rPr lang="sk-SK" dirty="0" err="1" smtClean="0"/>
              <a:t>pluginy</a:t>
            </a:r>
            <a:r>
              <a:rPr lang="sk-SK" dirty="0" smtClean="0"/>
              <a:t>) </a:t>
            </a:r>
            <a:r>
              <a:rPr lang="sk-SK" dirty="0"/>
              <a:t>- </a:t>
            </a:r>
            <a:r>
              <a:rPr lang="sk-SK" dirty="0" err="1"/>
              <a:t>https</a:t>
            </a:r>
            <a:r>
              <a:rPr lang="sk-SK" dirty="0"/>
              <a:t>://</a:t>
            </a:r>
            <a:r>
              <a:rPr lang="sk-SK" dirty="0" err="1"/>
              <a:t>moodle.org</a:t>
            </a:r>
            <a:r>
              <a:rPr lang="sk-SK" dirty="0"/>
              <a:t>/</a:t>
            </a:r>
            <a:r>
              <a:rPr lang="sk-SK" dirty="0" err="1"/>
              <a:t>plugins</a:t>
            </a:r>
            <a:r>
              <a:rPr lang="sk-SK" dirty="0"/>
              <a:t>/</a:t>
            </a:r>
            <a:endParaRPr lang="sk-SK" dirty="0" smtClean="0"/>
          </a:p>
          <a:p>
            <a:pPr lvl="1"/>
            <a:r>
              <a:rPr lang="sk-SK" dirty="0" smtClean="0"/>
              <a:t>Dostupné </a:t>
            </a:r>
            <a:r>
              <a:rPr lang="sk-SK" dirty="0" err="1" smtClean="0"/>
              <a:t>free</a:t>
            </a:r>
            <a:r>
              <a:rPr lang="sk-SK" dirty="0" smtClean="0"/>
              <a:t> </a:t>
            </a:r>
            <a:r>
              <a:rPr lang="sk-SK" dirty="0" err="1" smtClean="0"/>
              <a:t>pluginy</a:t>
            </a:r>
            <a:endParaRPr lang="sk-SK" dirty="0"/>
          </a:p>
          <a:p>
            <a:pPr lvl="1"/>
            <a:r>
              <a:rPr lang="sk-SK" dirty="0" smtClean="0"/>
              <a:t>Inšpirácia</a:t>
            </a:r>
          </a:p>
          <a:p>
            <a:pPr lvl="1"/>
            <a:r>
              <a:rPr lang="sk-SK" dirty="0" smtClean="0"/>
              <a:t>Štruktúra súborov</a:t>
            </a:r>
            <a:endParaRPr lang="sk-SK" dirty="0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73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gamifikácia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err="1"/>
              <a:t>Edmonds</a:t>
            </a:r>
            <a:r>
              <a:rPr lang="sk-SK" dirty="0"/>
              <a:t>, </a:t>
            </a:r>
            <a:r>
              <a:rPr lang="sk-SK" dirty="0" err="1"/>
              <a:t>Stacey</a:t>
            </a:r>
            <a:r>
              <a:rPr lang="sk-SK" dirty="0"/>
              <a:t>. "</a:t>
            </a:r>
            <a:r>
              <a:rPr lang="sk-SK" dirty="0" err="1"/>
              <a:t>Gamification</a:t>
            </a:r>
            <a:r>
              <a:rPr lang="sk-SK" dirty="0"/>
              <a:t> of </a:t>
            </a:r>
            <a:r>
              <a:rPr lang="sk-SK" dirty="0" err="1"/>
              <a:t>learning</a:t>
            </a:r>
            <a:r>
              <a:rPr lang="sk-SK" dirty="0"/>
              <a:t>." </a:t>
            </a:r>
            <a:r>
              <a:rPr lang="sk-SK" i="1" dirty="0" err="1"/>
              <a:t>Training</a:t>
            </a:r>
            <a:r>
              <a:rPr lang="sk-SK" i="1" dirty="0"/>
              <a:t> and </a:t>
            </a:r>
            <a:r>
              <a:rPr lang="sk-SK" i="1" dirty="0" err="1"/>
              <a:t>Development</a:t>
            </a:r>
            <a:r>
              <a:rPr lang="sk-SK" i="1" dirty="0"/>
              <a:t> in </a:t>
            </a:r>
            <a:r>
              <a:rPr lang="sk-SK" i="1" dirty="0" err="1"/>
              <a:t>Australia</a:t>
            </a:r>
            <a:r>
              <a:rPr lang="sk-SK" dirty="0"/>
              <a:t> 38.6 (2011): 20.</a:t>
            </a:r>
            <a:endParaRPr lang="sk-SK" b="1" dirty="0"/>
          </a:p>
          <a:p>
            <a:r>
              <a:rPr lang="is-IS" b="1" dirty="0" smtClean="0"/>
              <a:t>O </a:t>
            </a:r>
            <a:r>
              <a:rPr lang="is-IS" b="1" dirty="0"/>
              <a:t>zdroji:</a:t>
            </a:r>
            <a:endParaRPr lang="sk-SK" b="1" dirty="0"/>
          </a:p>
          <a:p>
            <a:pPr lvl="1"/>
            <a:r>
              <a:rPr lang="sk-SK" dirty="0" smtClean="0"/>
              <a:t>Čo je </a:t>
            </a:r>
            <a:r>
              <a:rPr lang="sk-SK" dirty="0" err="1" smtClean="0"/>
              <a:t>gamifickácia</a:t>
            </a:r>
            <a:endParaRPr lang="sk-SK" dirty="0" smtClean="0"/>
          </a:p>
          <a:p>
            <a:pPr lvl="1"/>
            <a:r>
              <a:rPr lang="sk-SK" dirty="0" smtClean="0"/>
              <a:t>Ako vytvoriť správne vzdelávania pomocou hier</a:t>
            </a:r>
            <a:endParaRPr lang="sk-SK" dirty="0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795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Iné práce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41411" y="1896790"/>
            <a:ext cx="9905999" cy="3541714"/>
          </a:xfrm>
        </p:spPr>
        <p:txBody>
          <a:bodyPr>
            <a:normAutofit fontScale="85000" lnSpcReduction="20000"/>
          </a:bodyPr>
          <a:lstStyle/>
          <a:p>
            <a:r>
              <a:rPr lang="sk-SK" dirty="0"/>
              <a:t>Daniel </a:t>
            </a:r>
            <a:r>
              <a:rPr lang="sk-SK" dirty="0" err="1" smtClean="0"/>
              <a:t>Vančura</a:t>
            </a:r>
            <a:r>
              <a:rPr lang="sk-SK" dirty="0"/>
              <a:t>							 </a:t>
            </a:r>
            <a:r>
              <a:rPr lang="sk-SK" dirty="0" smtClean="0"/>
              <a:t>                                </a:t>
            </a:r>
            <a:r>
              <a:rPr lang="sk-SK" dirty="0" err="1" smtClean="0"/>
              <a:t>Moodle</a:t>
            </a:r>
            <a:r>
              <a:rPr lang="sk-SK" dirty="0" smtClean="0"/>
              <a:t> </a:t>
            </a:r>
            <a:r>
              <a:rPr lang="sk-SK" dirty="0" err="1"/>
              <a:t>ve</a:t>
            </a:r>
            <a:r>
              <a:rPr lang="sk-SK" dirty="0"/>
              <a:t> </a:t>
            </a:r>
            <a:r>
              <a:rPr lang="sk-SK" dirty="0" err="1"/>
              <a:t>výuce</a:t>
            </a:r>
            <a:r>
              <a:rPr lang="sk-SK" dirty="0"/>
              <a:t> odborných </a:t>
            </a:r>
            <a:r>
              <a:rPr lang="sk-SK" dirty="0" err="1"/>
              <a:t>předmětů</a:t>
            </a:r>
            <a:r>
              <a:rPr lang="sk-SK" dirty="0"/>
              <a:t> a odborného výcviku na </a:t>
            </a:r>
            <a:r>
              <a:rPr lang="sk-SK" dirty="0" err="1"/>
              <a:t>Střední</a:t>
            </a:r>
            <a:r>
              <a:rPr lang="sk-SK" dirty="0"/>
              <a:t> odborné škole </a:t>
            </a:r>
            <a:r>
              <a:rPr lang="sk-SK" dirty="0" err="1"/>
              <a:t>stravování</a:t>
            </a:r>
            <a:r>
              <a:rPr lang="sk-SK" dirty="0"/>
              <a:t> </a:t>
            </a:r>
            <a:r>
              <a:rPr lang="sk-SK" dirty="0" err="1"/>
              <a:t>Říčany</a:t>
            </a:r>
            <a:r>
              <a:rPr lang="sk-SK" dirty="0"/>
              <a:t> </a:t>
            </a:r>
            <a:r>
              <a:rPr lang="sk-SK" dirty="0" err="1"/>
              <a:t>s.r.o</a:t>
            </a:r>
            <a:r>
              <a:rPr lang="sk-SK" dirty="0"/>
              <a:t>. 				 </a:t>
            </a:r>
            <a:r>
              <a:rPr lang="sk-SK" dirty="0" smtClean="0"/>
              <a:t>                                                         </a:t>
            </a:r>
            <a:r>
              <a:rPr lang="sk-SK" dirty="0" err="1" smtClean="0"/>
              <a:t>Učitelství</a:t>
            </a:r>
            <a:r>
              <a:rPr lang="sk-SK" dirty="0" smtClean="0"/>
              <a:t> </a:t>
            </a:r>
            <a:r>
              <a:rPr lang="sk-SK" dirty="0"/>
              <a:t>praktického </a:t>
            </a:r>
            <a:r>
              <a:rPr lang="sk-SK" dirty="0" err="1"/>
              <a:t>vyučování</a:t>
            </a:r>
            <a:r>
              <a:rPr lang="sk-SK" dirty="0"/>
              <a:t> a odborného výcviku, Praha </a:t>
            </a:r>
            <a:r>
              <a:rPr lang="sk-SK" dirty="0" smtClean="0"/>
              <a:t>2016</a:t>
            </a:r>
          </a:p>
          <a:p>
            <a:r>
              <a:rPr lang="sk-SK" dirty="0" err="1"/>
              <a:t>Pankaj</a:t>
            </a:r>
            <a:r>
              <a:rPr lang="sk-SK" dirty="0"/>
              <a:t> </a:t>
            </a:r>
            <a:r>
              <a:rPr lang="sk-SK" dirty="0" err="1" smtClean="0"/>
              <a:t>Kumar</a:t>
            </a:r>
            <a:r>
              <a:rPr lang="sk-SK" dirty="0"/>
              <a:t> </a:t>
            </a:r>
            <a:r>
              <a:rPr lang="sk-SK" dirty="0" smtClean="0"/>
              <a:t>                                                                                                               </a:t>
            </a:r>
            <a:r>
              <a:rPr lang="sk-SK" dirty="0" err="1" smtClean="0"/>
              <a:t>Moodle</a:t>
            </a:r>
            <a:r>
              <a:rPr lang="sk-SK" dirty="0" smtClean="0"/>
              <a:t> </a:t>
            </a:r>
            <a:r>
              <a:rPr lang="sk-SK" dirty="0" err="1" smtClean="0"/>
              <a:t>plugin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game </a:t>
            </a:r>
            <a:r>
              <a:rPr lang="sk-SK" dirty="0" err="1" smtClean="0"/>
              <a:t>based</a:t>
            </a:r>
            <a:r>
              <a:rPr lang="sk-SK" dirty="0" smtClean="0"/>
              <a:t> </a:t>
            </a:r>
            <a:r>
              <a:rPr lang="sk-SK" dirty="0" err="1" smtClean="0"/>
              <a:t>learning</a:t>
            </a:r>
            <a:r>
              <a:rPr lang="sk-SK" dirty="0" smtClean="0"/>
              <a:t>                                                                       INDIAN </a:t>
            </a:r>
            <a:r>
              <a:rPr lang="sk-SK" dirty="0"/>
              <a:t>INSTITUTE OF TECHNOLOGY </a:t>
            </a:r>
            <a:r>
              <a:rPr lang="sk-SK" dirty="0" smtClean="0"/>
              <a:t>BOMBAY, 2013</a:t>
            </a:r>
          </a:p>
          <a:p>
            <a:r>
              <a:rPr lang="sk-SK" dirty="0" err="1"/>
              <a:t>Markku</a:t>
            </a:r>
            <a:r>
              <a:rPr lang="sk-SK" dirty="0"/>
              <a:t> </a:t>
            </a:r>
            <a:r>
              <a:rPr lang="sk-SK" dirty="0" err="1" smtClean="0"/>
              <a:t>Riekkinen</a:t>
            </a:r>
            <a:r>
              <a:rPr lang="sk-SK" dirty="0" smtClean="0"/>
              <a:t>                                                                                                 </a:t>
            </a:r>
            <a:r>
              <a:rPr lang="sk-SK" dirty="0" err="1" smtClean="0"/>
              <a:t>Integrating</a:t>
            </a:r>
            <a:r>
              <a:rPr lang="sk-SK" dirty="0" smtClean="0"/>
              <a:t> </a:t>
            </a:r>
            <a:r>
              <a:rPr lang="sk-SK" dirty="0" err="1"/>
              <a:t>Stratum</a:t>
            </a:r>
            <a:r>
              <a:rPr lang="sk-SK" dirty="0"/>
              <a:t> and A+ </a:t>
            </a:r>
            <a:r>
              <a:rPr lang="sk-SK" dirty="0" err="1"/>
              <a:t>Functionalities</a:t>
            </a:r>
            <a:r>
              <a:rPr lang="sk-SK" dirty="0"/>
              <a:t> in </a:t>
            </a:r>
            <a:r>
              <a:rPr lang="sk-SK" dirty="0" err="1"/>
              <a:t>Moodle</a:t>
            </a:r>
            <a:r>
              <a:rPr lang="sk-SK" dirty="0"/>
              <a:t>: </a:t>
            </a:r>
            <a:r>
              <a:rPr lang="sk-SK" dirty="0" err="1"/>
              <a:t>Architecture</a:t>
            </a:r>
            <a:r>
              <a:rPr lang="sk-SK" dirty="0"/>
              <a:t> and </a:t>
            </a:r>
            <a:r>
              <a:rPr lang="sk-SK" dirty="0" err="1"/>
              <a:t>Evaluation</a:t>
            </a:r>
            <a:r>
              <a:rPr lang="sk-SK" dirty="0"/>
              <a:t> </a:t>
            </a:r>
            <a:r>
              <a:rPr lang="sk-SK" dirty="0" smtClean="0"/>
              <a:t>                                       </a:t>
            </a:r>
            <a:r>
              <a:rPr lang="sk-SK" dirty="0" err="1" smtClean="0"/>
              <a:t>Aalto</a:t>
            </a:r>
            <a:r>
              <a:rPr lang="sk-SK" dirty="0" smtClean="0"/>
              <a:t> </a:t>
            </a:r>
            <a:r>
              <a:rPr lang="sk-SK" dirty="0" err="1"/>
              <a:t>University</a:t>
            </a:r>
            <a:r>
              <a:rPr lang="sk-SK" dirty="0"/>
              <a:t> </a:t>
            </a:r>
            <a:r>
              <a:rPr lang="sk-SK" dirty="0" err="1"/>
              <a:t>School</a:t>
            </a:r>
            <a:r>
              <a:rPr lang="sk-SK" dirty="0"/>
              <a:t> of </a:t>
            </a:r>
            <a:r>
              <a:rPr lang="sk-SK" dirty="0" err="1" smtClean="0"/>
              <a:t>Science</a:t>
            </a:r>
            <a:r>
              <a:rPr lang="sk-SK" dirty="0" smtClean="0"/>
              <a:t>, 2016</a:t>
            </a:r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01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Vytváranie </a:t>
            </a:r>
            <a:r>
              <a:rPr lang="sk-SK" smtClean="0"/>
              <a:t>grafov/zhlukovanie dát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Patrik Furmánek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28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ruh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Obvod</Template>
  <TotalTime>353</TotalTime>
  <Words>109</Words>
  <Application>Microsoft Macintosh PowerPoint</Application>
  <PresentationFormat>Širokouhlá</PresentationFormat>
  <Paragraphs>32</Paragraphs>
  <Slides>7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Tw Cen MT</vt:lpstr>
      <vt:lpstr>Kruh</vt:lpstr>
      <vt:lpstr>E-learningové prostredie s prvkami gamifikácie</vt:lpstr>
      <vt:lpstr>Prostredie moodle</vt:lpstr>
      <vt:lpstr>Prostredie moodle</vt:lpstr>
      <vt:lpstr>Prostredie moodle</vt:lpstr>
      <vt:lpstr>gamifikácia</vt:lpstr>
      <vt:lpstr>Iné práce</vt:lpstr>
      <vt:lpstr>Vytváranie grafov/zhlukovanie dát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E-learningové prostredie s prvkami gamifikácie</dc:title>
  <dc:creator>Furmánek Patrik</dc:creator>
  <cp:lastModifiedBy>Furmánek Patrik</cp:lastModifiedBy>
  <cp:revision>12</cp:revision>
  <dcterms:created xsi:type="dcterms:W3CDTF">2017-11-26T16:08:58Z</dcterms:created>
  <dcterms:modified xsi:type="dcterms:W3CDTF">2017-11-27T00:57:02Z</dcterms:modified>
</cp:coreProperties>
</file>