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457D5-65E0-40FA-BDC5-887BFF8DF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BCEEC0-17E2-4707-AA42-BF0FFF2AE7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BFF82-9357-4F41-BF13-E341683E2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DBF50-5DAA-4143-B1C9-4BB370AE6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0265D-48DF-40D5-AC75-576CED881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1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9629A-BE38-47BA-8CA8-D157E9F0A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BFDFF2-71FF-49FD-A966-95FC85D702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E76BD-ED24-4D14-82D4-8595EC281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2140B-04A5-4CF6-9905-5AD539205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C74D7-7D0E-4D09-ABEB-C6A759983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71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53436E-A6DE-472E-A1EA-DCE87060B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E55130-22E0-4C53-AD7D-23E34F7DF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F022C-7643-45A6-8346-25DFE39FD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F740C-EC26-451A-8CC9-BB992C698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00112-4F9C-4AC0-8147-E453E2DED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65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B3859-E799-47A6-98CB-B64EA5595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C5F91-302A-4612-AE5C-26E1E48B7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F879A-C809-4C52-A340-0AD4DDD1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BAD62-9728-47DA-8A5C-9F70FC2A4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FF0D0-F30E-40E6-AC07-DE73EE456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5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12C12-0BFF-42BD-A808-88C822476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58347-37D7-4C67-AB94-74A9487FF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97265-08E7-4FF7-975D-1DA0F98EC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2C70E-2E95-435E-B1CA-5F78EE5DA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4C366-0B49-4942-9BAA-53A82562F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7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B1FB7-6A1D-43F4-95DF-17DD91A2C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90AE6-7F07-44C5-93A5-37B5A797F2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A28ED-1126-4A1D-BD36-0F0EABE4C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238E07-83E7-44EB-9683-DFE0B3DF7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1C32E-A02C-4E49-9868-12A15E4A0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E0D7E7-0E09-4959-80B9-36AAAC28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4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2DFB-E5C7-48E7-BBAB-9807915A2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2BBE7-6419-40A4-9E38-CCA84D3C6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83F595-1E8A-4500-94B9-9BD5B3ADF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D96F-FD33-4F99-B4F8-00BDBCA671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8111AE-F061-453D-B076-C78F26D8C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E15CA9-DF44-4A8B-B2FC-61BB54308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FFA3F1-FF09-45F3-B4A5-95F5CEE80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449A55-FA63-47C3-BA50-66AD14E3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5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F50CD-862F-490D-8AD9-FD9044F2E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5B45B9-4E48-45EA-BDE9-6DF499647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4FCB37-E1AF-4E95-ABC5-D5381CBF7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E74E56-5535-4DF7-8A36-AFABA6088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80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1FD707-E9B9-439A-B2AB-791132CB8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B1207A-DE58-4D5A-8CE1-FF7AFC837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460F7-A2AF-4BAE-AF6D-1661F6C50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7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C65E6-0B5D-4E32-9C93-5F04EA064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68724-C30F-45FC-B4BF-12AAB3C61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34FFF0-B83A-4AC1-8F4A-A4A164D427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7FD495-5154-487C-8517-EE6491A8B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9B8431-BB75-45D1-8A63-B5EE3B240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EC0A1-915F-474F-B6C9-44ABA533D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0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2CC31-D4B7-449B-8404-0DBD056E8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6906AC-92D9-4BEE-8884-E5812B40F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EAF93C-9D5E-41F3-87AA-E491D047F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76CDF-A03F-42B0-9431-F2F2656B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9D5AF-681C-4AD2-98F4-803096B6C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A85503-9E23-4E0F-8C91-A4987DE7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35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3240BF-954F-48D7-ABED-B6BF50266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E7C142-7346-4324-AAB9-A708F4B4F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C7E17-74C6-41F3-85EF-2A339B1A2C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6D725-DF06-4836-9A5C-687BA11E4DAA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873DA-5E56-4E4D-82D1-F924AC471E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425A1-9021-4108-BEF3-492C3EAF70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EDC42-A5FE-4A9C-97B3-BB0C84AA7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3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iasm.re/blog/2017/02/03/data_flow_analysis_depgraph.html" TargetMode="External"/><Relationship Id="rId2" Type="http://schemas.openxmlformats.org/officeDocument/2006/relationships/hyperlink" Target="https://miasm.re/blog/2017/10/05/playing_with_dynamic_symbolic_execution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reeye.com/blog/threat-research/2016/06/automatically-extracting-obfuscated-strings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livesecurity.com/2020/08/07/stadeo-deobfuscating-stantinko-and-more/" TargetMode="External"/><Relationship Id="rId2" Type="http://schemas.openxmlformats.org/officeDocument/2006/relationships/hyperlink" Target="https://welivesecurity.com/2020/03/19/stantinko-new-cryptominer-unique-obfuscation-technique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182B2-1CE0-4299-BD0F-6681A2F5D6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Obfuskačné</a:t>
            </a:r>
            <a:r>
              <a:rPr lang="en-US" dirty="0"/>
              <a:t> </a:t>
            </a:r>
            <a:r>
              <a:rPr lang="en-US" dirty="0" err="1"/>
              <a:t>techniky</a:t>
            </a:r>
            <a:r>
              <a:rPr lang="en-US" dirty="0"/>
              <a:t> </a:t>
            </a:r>
            <a:r>
              <a:rPr lang="en-US" dirty="0" err="1"/>
              <a:t>skupiny</a:t>
            </a:r>
            <a:r>
              <a:rPr lang="en-US" dirty="0"/>
              <a:t> </a:t>
            </a:r>
            <a:r>
              <a:rPr lang="en-US" dirty="0" err="1"/>
              <a:t>Stantinko</a:t>
            </a:r>
            <a:r>
              <a:rPr lang="en-US" dirty="0"/>
              <a:t> - </a:t>
            </a:r>
            <a:r>
              <a:rPr lang="en-US" dirty="0" err="1"/>
              <a:t>zdroje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E068A3-E119-4451-B363-FC87465F84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Vladislav</a:t>
            </a:r>
            <a:r>
              <a:rPr lang="sk-SK" dirty="0"/>
              <a:t> Hrčka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0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E2115-7344-429E-8AC8-5E579E218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45C5E-E545-4A89-A345-AC20C70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Knižnice</a:t>
            </a:r>
            <a:endParaRPr lang="en-US" dirty="0"/>
          </a:p>
          <a:p>
            <a:r>
              <a:rPr lang="sk-SK" dirty="0"/>
              <a:t>Práce zaoberajúce sa podobnou </a:t>
            </a:r>
            <a:r>
              <a:rPr lang="en-US" dirty="0" err="1"/>
              <a:t>problematikou</a:t>
            </a:r>
            <a:endParaRPr lang="en-US" dirty="0"/>
          </a:p>
          <a:p>
            <a:r>
              <a:rPr lang="sk-SK" dirty="0"/>
              <a:t>Miasm – práca s knižnicou</a:t>
            </a:r>
            <a:endParaRPr lang="en-US" dirty="0"/>
          </a:p>
          <a:p>
            <a:r>
              <a:rPr lang="sk-SK" dirty="0"/>
              <a:t>Predchádzajúca práca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743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61605-E19F-4B71-841F-862E6C7E2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Knižnice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F1BD8-59EB-4103-9916-E9678DEE3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Miasm</a:t>
            </a:r>
            <a:r>
              <a:rPr lang="fr-FR" dirty="0"/>
              <a:t> documentation, https://github.com/cea-sec/miasm/tree/master/doc</a:t>
            </a:r>
          </a:p>
          <a:p>
            <a:r>
              <a:rPr lang="fr-FR" dirty="0" err="1"/>
              <a:t>RPyC</a:t>
            </a:r>
            <a:r>
              <a:rPr lang="fr-FR" dirty="0"/>
              <a:t> documentation, https://rpyc.readthedocs.io/en/latest/docs.html</a:t>
            </a:r>
          </a:p>
          <a:p>
            <a:r>
              <a:rPr lang="fr-FR" dirty="0" err="1"/>
              <a:t>IDAPython</a:t>
            </a:r>
            <a:r>
              <a:rPr lang="fr-FR" dirty="0"/>
              <a:t> documentation, https://www.hex-rays.com/products/ida/support/idapython_docs/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570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F9B31-6234-4F08-A9FC-E256C6CB3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Miasm – práca s knižnicou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8E431-3927-4E0C-8C47-785C647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Playing with Dynamic symbolic execution, </a:t>
            </a:r>
            <a:r>
              <a:rPr lang="en-US" dirty="0">
                <a:hlinkClick r:id="rId2"/>
              </a:rPr>
              <a:t>https://miasm.re/blog/2017/10/05/playing_with_dynamic_symbolic_execution.html</a:t>
            </a:r>
            <a:endParaRPr lang="sk-SK" dirty="0"/>
          </a:p>
          <a:p>
            <a:r>
              <a:rPr lang="en-US" dirty="0"/>
              <a:t>Data flow analysis: </a:t>
            </a:r>
            <a:r>
              <a:rPr lang="en-US" dirty="0" err="1"/>
              <a:t>DepGraph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https://miasm.re/blog/2017/02/03/data_flow_analysis_depgraph.html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59618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83F49-DFE5-4E48-B87A-212043362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Práce zaoberajúce sa podobnou </a:t>
            </a:r>
            <a:r>
              <a:rPr lang="en-US" dirty="0" err="1"/>
              <a:t>problematikou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6D2EC-83A0-4008-859B-6F63DA8B2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Martin Červeň, </a:t>
            </a:r>
            <a:r>
              <a:rPr lang="en-US" dirty="0" err="1"/>
              <a:t>Deobfuskácia</a:t>
            </a:r>
            <a:r>
              <a:rPr lang="en-US" dirty="0"/>
              <a:t> </a:t>
            </a:r>
            <a:r>
              <a:rPr lang="en-US" dirty="0" err="1"/>
              <a:t>kódu</a:t>
            </a:r>
            <a:r>
              <a:rPr lang="en-US" dirty="0"/>
              <a:t> </a:t>
            </a:r>
            <a:r>
              <a:rPr lang="en-US" dirty="0" err="1"/>
              <a:t>generovaného</a:t>
            </a:r>
            <a:r>
              <a:rPr lang="en-US" dirty="0"/>
              <a:t> </a:t>
            </a:r>
            <a:r>
              <a:rPr lang="en-US" dirty="0" err="1"/>
              <a:t>programom</a:t>
            </a:r>
            <a:r>
              <a:rPr lang="en-US" dirty="0"/>
              <a:t> Obfuscator-LLVM, Bratislava, 2016</a:t>
            </a:r>
            <a:endParaRPr lang="sk-SK" dirty="0"/>
          </a:p>
          <a:p>
            <a:r>
              <a:rPr lang="en-US" dirty="0"/>
              <a:t>Ľubomír </a:t>
            </a:r>
            <a:r>
              <a:rPr lang="en-US" dirty="0" err="1"/>
              <a:t>Karaba</a:t>
            </a:r>
            <a:r>
              <a:rPr lang="en-US" dirty="0"/>
              <a:t>, </a:t>
            </a:r>
            <a:r>
              <a:rPr lang="en-US" dirty="0" err="1"/>
              <a:t>Obfuskácia</a:t>
            </a:r>
            <a:r>
              <a:rPr lang="en-US" dirty="0"/>
              <a:t> </a:t>
            </a:r>
            <a:r>
              <a:rPr lang="en-US" dirty="0" err="1"/>
              <a:t>zdrojového</a:t>
            </a:r>
            <a:r>
              <a:rPr lang="en-US" dirty="0"/>
              <a:t> </a:t>
            </a:r>
            <a:r>
              <a:rPr lang="en-US" dirty="0" err="1"/>
              <a:t>kódu</a:t>
            </a:r>
            <a:r>
              <a:rPr lang="en-US" dirty="0"/>
              <a:t>, Bratislava, 2007</a:t>
            </a:r>
            <a:endParaRPr lang="sk-SK" dirty="0"/>
          </a:p>
          <a:p>
            <a:r>
              <a:rPr lang="en-US" dirty="0"/>
              <a:t>Moritz Raabe, William </a:t>
            </a:r>
            <a:r>
              <a:rPr lang="en-US" dirty="0" err="1"/>
              <a:t>Ballenthin</a:t>
            </a:r>
            <a:r>
              <a:rPr lang="en-US" dirty="0"/>
              <a:t>, Automatically Extracting Obfuscated Strings, </a:t>
            </a:r>
            <a:r>
              <a:rPr lang="en-US" dirty="0">
                <a:hlinkClick r:id="rId2"/>
              </a:rPr>
              <a:t>https://www.fireeye.com/blog/threat-research/2016/06/automatically-extracting-obfuscated-strings.html</a:t>
            </a:r>
            <a:endParaRPr lang="sk-SK" dirty="0"/>
          </a:p>
          <a:p>
            <a:r>
              <a:rPr lang="en-US" dirty="0"/>
              <a:t>Rolf </a:t>
            </a:r>
            <a:r>
              <a:rPr lang="en-US" dirty="0" err="1"/>
              <a:t>Rolles</a:t>
            </a:r>
            <a:r>
              <a:rPr lang="en-US" dirty="0"/>
              <a:t>, Hex-Rays Microcode API vs. Obfuscating Compiler, https://www.hex-rays.com/blog/hex-rays-microcode-api-vs-obfuscating-compiler</a:t>
            </a:r>
            <a:r>
              <a:rPr lang="sk-SK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292151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E4629-7FFB-4FC6-BECC-C11F66214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Predchádzajúca práca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6D9FD-D0F7-4625-8CF2-ED2A68AF6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Vladislav Hrčka, </a:t>
            </a:r>
            <a:r>
              <a:rPr lang="en-US" dirty="0" err="1"/>
              <a:t>Stantinko’s</a:t>
            </a:r>
            <a:r>
              <a:rPr lang="en-US" dirty="0"/>
              <a:t> new </a:t>
            </a:r>
            <a:r>
              <a:rPr lang="en-US" dirty="0" err="1"/>
              <a:t>cryptominer</a:t>
            </a:r>
            <a:r>
              <a:rPr lang="en-US" dirty="0"/>
              <a:t> features unique obfuscation techniques, </a:t>
            </a:r>
            <a:r>
              <a:rPr lang="en-US" dirty="0">
                <a:hlinkClick r:id="rId2"/>
              </a:rPr>
              <a:t>https://welivesecurity.com/2020/03/19/stantinko-new-cryptominer-unique-obfuscation-techniques/</a:t>
            </a:r>
            <a:endParaRPr lang="sk-SK" dirty="0"/>
          </a:p>
          <a:p>
            <a:r>
              <a:rPr lang="en-US" dirty="0"/>
              <a:t>Vladislav Hrčka, </a:t>
            </a:r>
            <a:r>
              <a:rPr lang="en-US" dirty="0" err="1"/>
              <a:t>Stadeo</a:t>
            </a:r>
            <a:r>
              <a:rPr lang="en-US" dirty="0"/>
              <a:t>: </a:t>
            </a:r>
            <a:r>
              <a:rPr lang="en-US" dirty="0" err="1"/>
              <a:t>Deobfuscating</a:t>
            </a:r>
            <a:r>
              <a:rPr lang="en-US" dirty="0"/>
              <a:t> </a:t>
            </a:r>
            <a:r>
              <a:rPr lang="en-US" dirty="0" err="1"/>
              <a:t>Stantinko</a:t>
            </a:r>
            <a:r>
              <a:rPr lang="en-US" dirty="0"/>
              <a:t> and more, </a:t>
            </a:r>
            <a:r>
              <a:rPr lang="en-US" dirty="0">
                <a:hlinkClick r:id="rId3"/>
              </a:rPr>
              <a:t>https://www.welivesecurity.com/2020/08/07/stadeo-deobfuscating-stantinko-and-more/</a:t>
            </a:r>
            <a:endParaRPr lang="sk-SK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303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12DFE-2457-4DAE-84E1-657D15CE0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sk-SK" dirty="0"/>
              <a:t>Ďakujem za pozornosť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49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263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Obfuskačné techniky skupiny Stantinko - zdroje</vt:lpstr>
      <vt:lpstr>Obsah</vt:lpstr>
      <vt:lpstr>Knižnice</vt:lpstr>
      <vt:lpstr>Miasm – práca s knižnicou</vt:lpstr>
      <vt:lpstr>Práce zaoberajúce sa podobnou problematikou</vt:lpstr>
      <vt:lpstr>Predchádzajúca práca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Vladislav Hrčka</dc:title>
  <dc:creator>Vladislav Hrčka</dc:creator>
  <cp:lastModifiedBy>Vladislav Hrčka</cp:lastModifiedBy>
  <cp:revision>5</cp:revision>
  <dcterms:created xsi:type="dcterms:W3CDTF">2020-12-01T10:17:42Z</dcterms:created>
  <dcterms:modified xsi:type="dcterms:W3CDTF">2020-12-01T10:28:51Z</dcterms:modified>
</cp:coreProperties>
</file>