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Action1.xml" ContentType="application/vnd.ms-office.inkAction+xml"/>
  <Override PartName="/ppt/ink/inkAction2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61" r:id="rId4"/>
    <p:sldId id="263" r:id="rId5"/>
    <p:sldId id="266" r:id="rId6"/>
    <p:sldId id="274" r:id="rId7"/>
    <p:sldId id="264" r:id="rId8"/>
    <p:sldId id="269" r:id="rId9"/>
    <p:sldId id="267" r:id="rId10"/>
    <p:sldId id="27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521" autoAdjust="0"/>
  </p:normalViewPr>
  <p:slideViewPr>
    <p:cSldViewPr snapToGrid="0">
      <p:cViewPr varScale="1">
        <p:scale>
          <a:sx n="72" d="100"/>
          <a:sy n="72" d="100"/>
        </p:scale>
        <p:origin x="110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11-29T22:02:57.3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21447">
    <iact:property name="dataType"/>
    <iact:actionData xml:id="d0">
      <inkml:trace xmlns:inkml="http://www.w3.org/2003/InkML" xml:id="stk0" contextRef="#ctx0" brushRef="#br0">25442 4084 0,'0'0'2,"70"0"32,308 0-31,-354 0-1,23 0-1,0-24 4,-23 24-1,23 0 0,-24 0 1,1 0-2,0 0 0,23 0 3,-24 0-3,1 0 0,0 0 1,23 0 2,-24 0-1,1 0-3,47 0 1,-48 0 1,1 0 4,0 0-7,23 0 2,-24 0 2,1 0 2,47 0-5,-48 0 0,25 0 2,22 0 4,-46 0-7,0 0 2,46 0 2,-46 0-1,0 0 2,23 0-5,-23 0 4,-1 0-1,1 0 1,23 0-2,-23 0 5,-1 0-2,1 0 0,23 0-2,-23 0 4,-1 0-4,1 0 0,23 0 3,-23 0-5,-1 0 0,1 0 2,23 0 1,-23 0 3,-1 0-5,1 0 6,23 0 8,-71 0 19</inkml:trace>
    </iact:actionData>
  </iact:action>
  <iact:action type="add" startTime="22136">
    <iact:property name="dataType"/>
    <iact:actionData xml:id="d1">
      <inkml:trace xmlns:inkml="http://www.w3.org/2003/InkML" xml:id="stk1" contextRef="#ctx0" brushRef="#br0">27495 3895 0,'0'0'1,"24"23"18,-1-23-17,1 0 14,23 0-8,-47 24 0,24-24 13,-24 24-14,23-24 7,-23 47-7,0-24-4,0 1 42,0 0-35,0 23 7,0-24-8,0 1 7,0 0-13,-47-24 13,23 0-11,24 47-3,-23-47 12,-1 23-11,-23-23 12,23 0-9,1 0 1,-1 0-4,-23 24 3,47 0-1,-24 23-4,1-47 13,-1 24-10,24-1 9</inkml:trace>
    </iact:actionData>
  </iact:action>
  <iact:action type="add" startTime="24572">
    <iact:property name="dataType"/>
    <iact:actionData xml:id="d2">
      <inkml:trace xmlns:inkml="http://www.w3.org/2003/InkML" xml:id="stk2" contextRef="#ctx0" brushRef="#br0">12296 4272 0,'0'24'1,"0"0"3,0 47 0,-23-48 1,23 1 0,0 23-2,-24-23 0,0 23 7,24 24-8,0-48 2,-23 1 1,23 23-1,0-23-1,0-1 1,0 48 6,0-47-7,0-1-1,94 166 15,-70-165-15,47-1 0,-24 1 5,-24 47-4,48-48 0,-24 48 8,71-24-10,-47-23 2,-24-24 1,1 47 0,-1-23 1,24-24-2,-24 0 1,-24 0 1,48 0 0,-24 0-3,1 0 3,-25 0-1,1 0 2,-1 0-3,25 0 0,-25 0 6,1-24-6,-1 24-2,-23-23 6,48-1-1,-48 0-4,0-23 1,0 24 1,23-25 5,-23 1-6,0 24 2,0-1-1,0 0 1,24-47-3,-24 48 2,0-48 2,0 47-2,0 1-1,0-48 1,0 24 5,0 23-6,0-23-2,0 0 1,0 23 2,0-23 3,0 23-5,0 1 1,0-1 1,0-23 5,0 23-6,-47 1 1,23-1 4,0-23-6,1 47 0,-24-24 2,-1 1 5,-22 23-5,46 0 0,-23 0 4,-24 0-7,47 0 1,1 0 2,-24 0 1,23 0 1,0 0-4,1 0 1,-24 0 7,-1 0-7,25 0-3,-24 0 3,23 47 1,0-47 3,1 24-1,23-1-3,0 1 7,0 23-8,0-23 8</inkml:trace>
    </iact:actionData>
  </iact:action>
  <iact:action type="add" startTime="29772">
    <iact:property name="dataType"/>
    <iact:actionData xml:id="d3">
      <inkml:trace xmlns:inkml="http://www.w3.org/2003/InkML" xml:id="stk3" contextRef="#ctx0" brushRef="#br0">26504 2714 0,'0'24'42,"0"0"-34,0-1-5,0 25 1,0-25 7,0 1-10,0-1 3,0 25 1,0-25 0,0 1-2,0-1 0,0 25 2,0-25 1,0 24-4,0 1 1,0-25 1,0 1 5,0-1-8,0 48 1,0-47 2,0 70 5,0-70-4,0-1-3,0 25 3,0-25-1,0 1 0,0 0 0,0 23 1,0-24 1,0 1-5,0 0 8,0 23-4,0-24 2,0 1 2,0 0 22,0-48 45,47 24-69,-24 0-3,1-47 0,0 47 0,23-24 3,-24 1-5,1 23 0,0 0 3,46 0 3,-46 0-4,0 0-1,23-24 7,-24-23-7,25 47-3,-1 0 3,-23 0 3,-1 0-2,1 0-2,47 0 2,-48 0 1,48 0 1,-24 0-5,-23 0 3,47 0 1,-24 0 1,24 0-4,-24 23 1,0-23 1,0 0 4,24 0-7,-24 0 3,24 0 0,-47 0 0,-1 0 0,48 0-1,-47 0 1,-1 0 6,1 0-7,23 0-2,-23 0 1,-48 0 82,0 24-74,1-24-8,-1 0 8,-23 0-6,23 0 13,1 0-10,-1 0 25,24-47-21,-47 47-8,47-24 10,0 1-12,0-1 6,0-23-2,0 23 2,0 0-3,0 1 6,0-24-9,0 23 4,0 0 4,0 1-6,0-24 0,0 23 1,0 0 4,0 1-6,0-24 6,0 23-4,0 0 0,0 1-1,0-24 0,0 23 3,0 0-1,0 1-3,0-24 1,24 23 2,-24 0 3,0 1 1,0-24-4,0 23 1,0 0 2,0 1 0,0-25 28,-24 48-24,24-23-9,-24 23 10,1 0-10,-1 0 11,-23 0-12,23 0 3,1 0 4,-1 0-7,-23 0 7,23 0-6,1 0 5,-1 0-2,-23 0 1,23 0-3,1 0 1,-1 0 0,-23 0-3,23 0 1,1 0 7,-1 0-8,-23 0-1,23 0 3,1 0 5,-48 0-6,24 0-3,23 0 3,-23 0 1,-71 0 4,94 0-4,-23 0 0,-24 0 5,48 0-7,-1 0 0,-23 0 1,23 0 2,1 0-1,-1 0 3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1.62791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1-11-29T22:02:57.3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25619">
    <iact:property name="dataType"/>
    <iact:actionData xml:id="d0">
      <inkml:trace xmlns:inkml="http://www.w3.org/2003/InkML" xml:id="stk0" contextRef="#ctx0" brushRef="#br0">25796 7766 0,'0'24'55,"0"-1"-42,-24 1-10,-23-24 0,23 0 7,1 24-7,-1 23 1,-23-24-1,23-23 4,1 0-6,-1 0 3,-23 0 0,23 0 5,1 0-6,-1 0 6,-23 0-5,23 0-1,1 0 2,-1 0-1,-23 0 0,47-23 3,-24-1-1,24 1 2,-23-1-6,23-23 3,0 23-1,0 1 4,0-1 0,0-23-6,0 23-1,47 1 3,-24-1 0,1 24 4,0-47-7,23 47 2,-24-24 9,72 24-10,-72 0 1,25-23 0,-1 23 6,-24 0-8,25 0 1,-1 0 2,0 0 1,-23 0 0,23 0-3,0 0 2,-23 0 1,23 0 1,-24 0-5,1 47 4,0-47-2,23 23 5,-47 1-6,0 0 1,0 23 0,23-47 4,1 23-5,-24 1 1,0 0 7,0 23-7,0-24 4,0 1-1,0 0 5,0 23-7,0-24 0,0 1 10,0 0-10,-47-24-3,47 47 3,-24-47 1,1 23 0,-1-23-3,-23 0 3,23 0 4,1 0-2,-1 0 2,-23 0-7,23 0 20,1 0-13</inkml:trace>
    </iact:actionData>
  </iact:action>
  <iact:action type="add" startTime="26532">
    <iact:property name="dataType"/>
    <iact:actionData xml:id="d1">
      <inkml:trace xmlns:inkml="http://www.w3.org/2003/InkML" xml:id="stk1" contextRef="#ctx0" brushRef="#br0">25772 7955 0,'-47'0'6,"23"0"8,1 0-8,-1 0 5,-23 0-5,23 0 2,1 0-5,-1 24 0,-23-24 2,23 0 4,1 0-7,-1 0 2,-23 47 2,23-24-1,1-23-3,-1 0 2,-23 0 0,23 24 3,1 0-5,-48-24 0,24 47 2,-24-24 5,24-23-6,23 24 1,-23 0 1,0 23-1,-24-23-1,24-1 1,-24 1 0,47 23 1,-23-23-2,-24-1 2,24 1 3,-24 23-7,-23-23 1,23-1 3,-23 1 0,-1 23 0,-23-23-3,24-1 1,23 1 2,-23 23 3,-1-23-7,-23-1 1,24 1 2,-71 23 5,70-23-6,1-1 1,23 1 1,-23 23 1,-1-23-4,1-1 1,23-23 2,0 24-1,-23-24-1,23 47 1,-23-47 1,-1 24 0,1-24-3,23 23 2,-23 1 1,-1-24 0,1 47-2,23-23 0,-47-24 2,24 0 2,-1 23-6,1-23 2,23 24 9,-118 23-10,95-47 1,23 24 0,-23-24 3,-1 23-2,1-23-2,-24 0 2,47 24 1,-47 23 0,24-47-3,-1 24 2,1-1 1,23-23 0,-23 24-3,-24 23 2,23-47 1,-23 24 1,0-1-4,0 1 1,24 23 7,-24-23-7,47 23-2,-47 0 1,0 0 2,-94 48 5,94-71-4,23-1-3,-23-23 4,24 47-1,-24-23-3,47-24 1,-47 24 2,24-1-1,-1 24-1,-23-23 1,0 23 2,0 0-2,0-23-2,24 0 3,23-1 0,-23 24 0,-24-23-3,23 0 1,1 46 2,-95-22 3,71-25-5,23 24 1,-93 24 5,117-23-6,-47-25 1,23 1 1,1-1 0,0 25-3,-24-25 2,47 1 1,-24-1-1,1 25-1,0-25 1,23 1 1,-24-24 0,1 23-3,47 25 2,-24-48 5,24 23-7,-48 1 0,1-1 2,47 25-1,-24-48 3,24 23-3,-48 1 1,25-1 0,-72 48 4,95-47-4,-48-24-1,-23 71 7,48-48-7,-1 1 0,0-24 6,-23 24-8,46 23 1,-22-47 2,22 0 1,-46 23-1,47 1 0,-48-24-1,25 0 6,22 0-8,-22 24 1,22-24 3,-46 47-1,47-47 3,-24 0-5,24 0 0,-24 23 2,-47 1 5,71 0-6,0 23 1,-71-24 5,94-23-5,0 0 0,-46 24 0,46 0 2,0-24-5,1 47 3,-48-47 1,47 23 0,1 1-3,-24 0 3,23 23-1,0-24 3,1-23-6,-24 0 2,47 24 1,-24 0 3,0-24-5,1 47 1,-24-47 1,-1 23 5,25-23-6,-24 24 7,23-24-8,0 0 2,1 24 0,-24 23 2,23-47-3,0 0 0,1 24 1,-24-24 1,23 0 0,0 23-2,1 1 1,-24-24 0,23 47 1,0-47-2,1 0 0,-24 0 1,23 24 3</inkml:trace>
    </iact:actionData>
  </iact:action>
  <iact:action type="add" startTime="28060">
    <iact:property name="dataType"/>
    <iact:actionData xml:id="d2">
      <inkml:trace xmlns:inkml="http://www.w3.org/2003/InkML" xml:id="stk2" contextRef="#ctx0" brushRef="#br0">11753 7365 0,'0'0'2,"48"0"2,-25 0 8,-23 23 48,0 25-52,-23-25 0,-1-23-4,-23 24-1,0-24 2,23 0 0,-23 0-3,-24 0 2,24 0 1,0 0 0,-1 0-3,25 0 2,-24 0 1,23 0-1,48 0 41,-1 0-43,1 0 3,47 0-2,-24 0 3,-24-47-3,25 47 1,-1-24-1,-24 24 1,25 0 6,-48-24-8,23 24 2,-23 48 57,0-25-57,-23 1 4,23 0-4,0 23 4,-24-47 7,0 23-9,24-46 56,0-1-53,0 1-2,0-1-1,0-23 2,0 23-1,0 48 110,0-1-114,0 1 1,0 0 0,0 23 5,48-24-7,-48 1 2,0 0 1,23 46 3,-23-22-5,0 22 1,0-22 1,0 22 0,24-22-2,-1 22 0,25-22 6,-48 22-8,0-22 1,23 46 2,-23-23 1,24 0-1,-1 0-1,-23 23 1,48-23 5,-48 0-8,23-24 3,-23 24-1,24 23 1,-1-47 3,-23 24-6,48 0 2,-25 0 1,24 47 5,-47-71-6,48 47 1,-25 24 6,1-47-8,-1-47 2,-23 23 4,0 24-6,0-24 0,0 0 3,48 1-1,-25 22 2,-23-22-5,0 22 3,0-22 1,24 22-1,-1-46-1,-23 23 1,48 24 0,-25-24 2,1 24-4,-24-24 2,0 0 0,71 24 6,-71-23-8,0-1 2,0 47 5,0-47-6,0 1 2,23-25-1,-23 24 0,0 24-1,0-47 1,0 47 1,0-48 0,24 24-2,-24 1 1,23-25 0,25 1 2,-48-1-3,0 48-1,0-47 2,23-24 3,-23 24-6,0 23 3,0-24 21,0 1-16,24-24-7,-24 24 8,0 23-6,0 24 18,0-24-21,0-24 2,0 1 15,23 0-1,25-24 2,-48 47-16,0-24 8</inkml:trace>
    </iact:actionData>
  </iact:action>
  <iact:action type="add" startTime="31591">
    <iact:property name="dataType"/>
    <iact:actionData xml:id="d3">
      <inkml:trace xmlns:inkml="http://www.w3.org/2003/InkML" xml:id="stk3" contextRef="#ctx0" brushRef="#br0">23648 5901 0,'0'-23'3,"24"23"0,-24-24 6,47 0-5,-47-46 5,23 46-7,1 0 2,0-23 1,-24 24 1,0-1-4,47 0 1,-24-23 2,-23 24 3,24-1-7,-24-47 1,24 24 9,-24-24-9,47 24 1,-24 23 1,-23-23 0,0 0 2,0 23-3,24-23 0,0 0 2,-24 23 0,0-23-2,0 23 0,47 1 6,-24-1-8,-23-47 1,24 48 2,-24-48 6,0 47-9,0 1 0,0-1 4,0-47-2,0 24 6,24 0-6,-24 23 1,0 1 5,0-1 4,0 48 71</inkml:trace>
    </iact:actionData>
  </iact:action>
  <iact:action type="add" startTime="32356">
    <iact:property name="dataType"/>
    <iact:actionData xml:id="d4">
      <inkml:trace xmlns:inkml="http://www.w3.org/2003/InkML" xml:id="stk4" contextRef="#ctx0" brushRef="#br0">23648 4650 0,'0'-47'29,"24"23"-23,23 1 1,-47-1-3,23 24-1,-23-47 2,24 23-1,0 1 1,-24-1-3,47 24 2,-24-47 2,-23 23-1,24 1-4,-24-1 3,24 24 0,-24-47 4,47 23 1,-24 1-1,1 23 13,0 0-19,23 0 12,0 0 10,-23 0-17,23 0 6,-47 47 13,23-24-21,-23 1-2,24 0 2,-24 23-2,0-23 2,0-1 3,0 1-6,0 23 0,0 0 7,0-23-6,0 23 1,24-23 0,-24-1 2,47 1-4,-47 23 11,0-23-10,23-1 4,-23 1 1,24 23-3,-24-23 3,0-1 4,0 1-8,24-24 5</inkml:trace>
    </iact:actionData>
  </iact:action>
  <iact:action type="add" startTime="37532">
    <iact:property name="dataType"/>
    <iact:actionData xml:id="d5">
      <inkml:trace xmlns:inkml="http://www.w3.org/2003/InkML" xml:id="stk5" contextRef="#ctx0" brushRef="#br0">11494 4933 0,'23'0'61,"25"0"-56,-25 0-1,-23-23 1,24 23-3,-1 0 3,25 0-1,-25 0 0,1 0 4,-1 0-3,25 0-3,-25 0 2,1 0 10,-1 0-6,25 0-1,-25 0 6,1 0-6,-1 0 1,25 0 4,-25 0-3,1 0 2,-1 0-3,25 0 7,-25 0-14,1 0 16,-1 0-6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6CA3D-7BE9-4907-87A4-97B1E6829A6C}" type="datetimeFigureOut">
              <a:rPr lang="sk-SK" smtClean="0"/>
              <a:t>29. 11. 2021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5B4B6-9F72-44CC-A44F-ED90BD67A7D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1784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/>
              <a:t>Mojou úlohou je analyzovať existujúce edukačné webové aplikácie a izolovať jednotlivé komponenty a ich funkcionalitu, ktoré sa v nich vyskytujú</a:t>
            </a:r>
          </a:p>
          <a:p>
            <a:r>
              <a:rPr lang="sk-SK" dirty="0"/>
              <a:t>Na základe tejto analýzy mám ďalej vytvoriť framework určený pre zjednodušenie tvorby podobných aplikácii tak, aby pomocou neho ich bol schopný ľahko vytvoriť aj programátor-začiatočník</a:t>
            </a:r>
          </a:p>
          <a:p>
            <a:r>
              <a:rPr lang="sk-SK" dirty="0"/>
              <a:t>Nakoniec vytvorím niekoľko ukážkových hier za pomoci tohto </a:t>
            </a:r>
            <a:r>
              <a:rPr lang="sk-SK" dirty="0" err="1"/>
              <a:t>frameworku</a:t>
            </a:r>
            <a:endParaRPr lang="sk-SK" dirty="0"/>
          </a:p>
          <a:p>
            <a:endParaRPr lang="sk-SK" dirty="0"/>
          </a:p>
          <a:p>
            <a:r>
              <a:rPr lang="sk-SK" dirty="0"/>
              <a:t>Hlavnou motiváciou pre túto prácu je, že internetový časopis pre deti </a:t>
            </a:r>
            <a:r>
              <a:rPr lang="sk-SK" dirty="0" err="1"/>
              <a:t>infovekáčik</a:t>
            </a:r>
            <a:r>
              <a:rPr lang="sk-SK" dirty="0"/>
              <a:t>, ktorý nejakú dobu vychádzal z dielne katedry didaktiky matematiky fyziky a informatiky </a:t>
            </a:r>
            <a:r>
              <a:rPr lang="sk-SK" dirty="0" err="1"/>
              <a:t>fmfi</a:t>
            </a:r>
            <a:r>
              <a:rPr lang="sk-SK" dirty="0"/>
              <a:t>, stratil časom </a:t>
            </a:r>
            <a:r>
              <a:rPr lang="sk-SK" dirty="0" err="1"/>
              <a:t>velkú</a:t>
            </a:r>
            <a:r>
              <a:rPr lang="sk-SK" dirty="0"/>
              <a:t> časť svojej funkcionality, keďže využíva zastaralé pluginy. Modul, ktorý budem navrhovať ich má nahradiť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5B4B6-9F72-44CC-A44F-ED90BD67A7D4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414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059-B869-48B3-8E05-F0613AAFEA7F}" type="datetimeFigureOut">
              <a:rPr lang="sk-SK" smtClean="0"/>
              <a:t>29. 11. 2021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A36D-9C3C-4B87-9A39-A3CAF5EF14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668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059-B869-48B3-8E05-F0613AAFEA7F}" type="datetimeFigureOut">
              <a:rPr lang="sk-SK" smtClean="0"/>
              <a:t>29. 11. 2021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A36D-9C3C-4B87-9A39-A3CAF5EF14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264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059-B869-48B3-8E05-F0613AAFEA7F}" type="datetimeFigureOut">
              <a:rPr lang="sk-SK" smtClean="0"/>
              <a:t>29. 11. 2021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A36D-9C3C-4B87-9A39-A3CAF5EF14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8093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059-B869-48B3-8E05-F0613AAFEA7F}" type="datetimeFigureOut">
              <a:rPr lang="sk-SK" smtClean="0"/>
              <a:t>29. 11. 2021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A36D-9C3C-4B87-9A39-A3CAF5EF1481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7611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059-B869-48B3-8E05-F0613AAFEA7F}" type="datetimeFigureOut">
              <a:rPr lang="sk-SK" smtClean="0"/>
              <a:t>29. 11. 2021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A36D-9C3C-4B87-9A39-A3CAF5EF14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942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059-B869-48B3-8E05-F0613AAFEA7F}" type="datetimeFigureOut">
              <a:rPr lang="sk-SK" smtClean="0"/>
              <a:t>29. 11. 2021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A36D-9C3C-4B87-9A39-A3CAF5EF14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0834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059-B869-48B3-8E05-F0613AAFEA7F}" type="datetimeFigureOut">
              <a:rPr lang="sk-SK" smtClean="0"/>
              <a:t>29. 11. 2021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A36D-9C3C-4B87-9A39-A3CAF5EF14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8709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059-B869-48B3-8E05-F0613AAFEA7F}" type="datetimeFigureOut">
              <a:rPr lang="sk-SK" smtClean="0"/>
              <a:t>29. 11. 2021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A36D-9C3C-4B87-9A39-A3CAF5EF14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4329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059-B869-48B3-8E05-F0613AAFEA7F}" type="datetimeFigureOut">
              <a:rPr lang="sk-SK" smtClean="0"/>
              <a:t>29. 11. 2021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A36D-9C3C-4B87-9A39-A3CAF5EF14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672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059-B869-48B3-8E05-F0613AAFEA7F}" type="datetimeFigureOut">
              <a:rPr lang="sk-SK" smtClean="0"/>
              <a:t>29. 11. 2021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A36D-9C3C-4B87-9A39-A3CAF5EF14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879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059-B869-48B3-8E05-F0613AAFEA7F}" type="datetimeFigureOut">
              <a:rPr lang="sk-SK" smtClean="0"/>
              <a:t>29. 11. 2021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A36D-9C3C-4B87-9A39-A3CAF5EF14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566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059-B869-48B3-8E05-F0613AAFEA7F}" type="datetimeFigureOut">
              <a:rPr lang="sk-SK" smtClean="0"/>
              <a:t>29. 11. 2021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A36D-9C3C-4B87-9A39-A3CAF5EF14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368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059-B869-48B3-8E05-F0613AAFEA7F}" type="datetimeFigureOut">
              <a:rPr lang="sk-SK" smtClean="0"/>
              <a:t>29. 11. 2021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A36D-9C3C-4B87-9A39-A3CAF5EF14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722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059-B869-48B3-8E05-F0613AAFEA7F}" type="datetimeFigureOut">
              <a:rPr lang="sk-SK" smtClean="0"/>
              <a:t>29. 11. 2021</a:t>
            </a:fld>
            <a:endParaRPr lang="sk-S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A36D-9C3C-4B87-9A39-A3CAF5EF14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208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059-B869-48B3-8E05-F0613AAFEA7F}" type="datetimeFigureOut">
              <a:rPr lang="sk-SK" smtClean="0"/>
              <a:t>29. 11. 2021</a:t>
            </a:fld>
            <a:endParaRPr lang="sk-S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A36D-9C3C-4B87-9A39-A3CAF5EF14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193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059-B869-48B3-8E05-F0613AAFEA7F}" type="datetimeFigureOut">
              <a:rPr lang="sk-SK" smtClean="0"/>
              <a:t>29. 11. 2021</a:t>
            </a:fld>
            <a:endParaRPr lang="sk-S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A36D-9C3C-4B87-9A39-A3CAF5EF14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556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059-B869-48B3-8E05-F0613AAFEA7F}" type="datetimeFigureOut">
              <a:rPr lang="sk-SK" smtClean="0"/>
              <a:t>29. 11. 2021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0A36D-9C3C-4B87-9A39-A3CAF5EF14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728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1F86059-B869-48B3-8E05-F0613AAFEA7F}" type="datetimeFigureOut">
              <a:rPr lang="sk-SK" smtClean="0"/>
              <a:t>29. 11. 2021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0A36D-9C3C-4B87-9A39-A3CAF5EF14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45669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hyperlink" Target="http://infovekacik.edu.fmph.uniba.s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microsoft.com/office/2011/relationships/inkAction" Target="../ink/inkAction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5" Type="http://schemas.microsoft.com/office/2011/relationships/inkAction" Target="../ink/inkAction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6.png"/><Relationship Id="rId4" Type="http://schemas.openxmlformats.org/officeDocument/2006/relationships/hyperlink" Target="https://opac.crzp.sk/?fn=detailBiblioForm&amp;sid=65CF89236B0A7E1244D27EE040F7&amp;seo=CRZP-detail-knih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0A83D-32DB-43E7-BE40-7A1481340A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Zdroje k bakalárskej práci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CB858-C13E-4F86-93C8-C1A5918887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Daniel Hutňan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D25C241-C0E5-4BAF-9677-C42B22E2B3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1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30"/>
    </mc:Choice>
    <mc:Fallback>
      <p:transition spd="slow" advTm="6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EC972-9468-419E-BCC5-864C69A5D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Zdroje k technickej stránke práce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38F99-2366-4BAB-8262-1339B2151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w3schools</a:t>
            </a:r>
          </a:p>
          <a:p>
            <a:r>
              <a:rPr lang="sk-SK" dirty="0"/>
              <a:t>YouTube</a:t>
            </a:r>
          </a:p>
          <a:p>
            <a:r>
              <a:rPr lang="sk-SK" dirty="0" err="1"/>
              <a:t>StackOverflow</a:t>
            </a:r>
            <a:endParaRPr lang="sk-SK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8207CA5-1BC7-4822-AACB-1217CFDA52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9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07"/>
    </mc:Choice>
    <mc:Fallback>
      <p:transition spd="slow" advTm="10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5C7CF-E440-444B-BDA6-A2676376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1080E-DA17-40B4-AD92-06D04E43F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62AF904-0D41-46C0-9748-924EFC65F1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3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20"/>
    </mc:Choice>
    <mc:Fallback>
      <p:transition spd="slow" advTm="3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02892-87AA-4CB5-8A97-0761613EE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9403742" cy="2725488"/>
          </a:xfrm>
        </p:spPr>
        <p:txBody>
          <a:bodyPr/>
          <a:lstStyle/>
          <a:p>
            <a:r>
              <a:rPr lang="sk-SK" sz="4400" dirty="0"/>
              <a:t>Framework na tvorbu jednoduchých edukačných webových aplikácií pre žiakov 1. stupňa ZŠ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91030-C2D7-489F-B50C-1C4A6AAB3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3679795"/>
            <a:ext cx="8946541" cy="2568604"/>
          </a:xfrm>
        </p:spPr>
        <p:txBody>
          <a:bodyPr>
            <a:normAutofit/>
          </a:bodyPr>
          <a:lstStyle/>
          <a:p>
            <a:r>
              <a:rPr lang="sk-SK" dirty="0"/>
              <a:t>Analyzovať existujúce edukačné webové aplikácie</a:t>
            </a:r>
          </a:p>
          <a:p>
            <a:r>
              <a:rPr lang="sk-SK" dirty="0"/>
              <a:t>Na základe analýzy navrhnúť a implementovať modul určený pre zjednodušenie tvorby podobných aplikácii</a:t>
            </a:r>
          </a:p>
          <a:p>
            <a:r>
              <a:rPr lang="sk-SK" dirty="0"/>
              <a:t>Vytvoriť niekoľko ukážkových aplikácii pomocou tohto modulu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7EF9FF0D-E883-455D-BE68-94E49F0722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9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090"/>
    </mc:Choice>
    <mc:Fallback>
      <p:transition spd="slow" advTm="53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ECB4-1172-4A1D-AC81-37882FD0F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Zdroje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DECBE-C016-4C8B-A754-9B861E8021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EE687FB-E99C-45BD-B91F-0431A2ADE4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1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71"/>
    </mc:Choice>
    <mc:Fallback>
      <p:transition spd="slow" advTm="5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2AC8F-8385-427A-8DBD-B6F4F02AA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hlinkClick r:id="rId4"/>
              </a:rPr>
              <a:t>Časopis </a:t>
            </a:r>
            <a:r>
              <a:rPr lang="sk-SK" dirty="0" err="1">
                <a:hlinkClick r:id="rId4"/>
              </a:rPr>
              <a:t>Infovekáčik</a:t>
            </a:r>
            <a:r>
              <a:rPr lang="sk-SK" dirty="0">
                <a:hlinkClick r:id="rId4"/>
              </a:rPr>
              <a:t> rubrika Vyskúšajme sa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C4811-3C88-4E2A-BD74-20178CDDD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Internetový časopis pre deti</a:t>
            </a:r>
          </a:p>
          <a:p>
            <a:r>
              <a:rPr lang="sk-SK" dirty="0"/>
              <a:t>Okrem náučných článkov aj vzdelávacie aktivity (hry)</a:t>
            </a:r>
          </a:p>
          <a:p>
            <a:r>
              <a:rPr lang="sk-SK" dirty="0"/>
              <a:t>Hravou formou učenie sa o matematike, fyzike, prírodovede atď.</a:t>
            </a:r>
          </a:p>
          <a:p>
            <a:endParaRPr lang="sk-SK" dirty="0"/>
          </a:p>
          <a:p>
            <a:r>
              <a:rPr lang="sk-SK" dirty="0"/>
              <a:t>Zastaralý plugin (</a:t>
            </a:r>
            <a:r>
              <a:rPr lang="sk-SK" dirty="0" err="1"/>
              <a:t>imagine</a:t>
            </a:r>
            <a:r>
              <a:rPr lang="sk-SK" dirty="0"/>
              <a:t>)</a:t>
            </a:r>
          </a:p>
          <a:p>
            <a:pPr lvl="1"/>
            <a:r>
              <a:rPr lang="sk-SK" dirty="0"/>
              <a:t>Iba na Microsoft Internet Explorer</a:t>
            </a:r>
          </a:p>
          <a:p>
            <a:endParaRPr lang="sk-SK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19B741F4-B343-4EA4-9BFB-B46BF024B9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9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242"/>
    </mc:Choice>
    <mc:Fallback>
      <p:transition spd="slow" advTm="45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D08691-BED9-4964-B936-ED2217C11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651" y="404390"/>
            <a:ext cx="9478698" cy="60492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0ABD364-44E3-41D0-A414-1DE0232D457B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392720" y="968760"/>
              <a:ext cx="5726880" cy="994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0ABD364-44E3-41D0-A414-1DE0232D457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83360" y="959400"/>
                <a:ext cx="5745600" cy="10134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4B585722-D532-4ADA-992F-A05AAA4C81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12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638"/>
    </mc:Choice>
    <mc:Fallback>
      <p:transition spd="slow" advTm="456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184C3-8E86-47E5-988E-BB3AE4C68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787" y="502274"/>
            <a:ext cx="8820426" cy="58534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6CB9141-5266-4C9D-A424-ABC9AF7387BF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899880" y="1512720"/>
              <a:ext cx="5505840" cy="2957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6CB9141-5266-4C9D-A424-ABC9AF7387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90520" y="1503360"/>
                <a:ext cx="5524560" cy="297648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2D903C6D-A754-4E78-BC9B-1E099DA3E9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4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598"/>
    </mc:Choice>
    <mc:Fallback>
      <p:transition spd="slow" advTm="40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767E7-775D-4B0D-9E74-294F18F05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77C30-4666-43FE-A9F4-42EFD9141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Niektoré veci sa nezobrazujú dobre, kvôli tomu že plugin je zastaralý</a:t>
            </a:r>
          </a:p>
          <a:p>
            <a:endParaRPr lang="sk-SK" dirty="0"/>
          </a:p>
          <a:p>
            <a:r>
              <a:rPr lang="sk-SK" dirty="0"/>
              <a:t>Často sa tam opakujú rovnaké princípy, preto je vhodné vytvoriť plugin pre zjednodušenie vytvárania takýchto hier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E9D0E2F-ABBD-4416-8C16-862982A295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0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103"/>
    </mc:Choice>
    <mc:Fallback>
      <p:transition spd="slow" advTm="451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D07A-D945-489D-82D5-FB62560C3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Využiteľné časti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C2B13-C222-43D1-9387-7014587A1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Nápady na ukážkové hry k práci</a:t>
            </a:r>
          </a:p>
          <a:p>
            <a:pPr lvl="1"/>
            <a:r>
              <a:rPr lang="sk-SK" dirty="0"/>
              <a:t>S plne funkčným modelom by sa bez problémov mala dať vytvoriť kópia hier pôvodne zo zastaralého pluginu</a:t>
            </a:r>
          </a:p>
          <a:p>
            <a:r>
              <a:rPr lang="sk-SK" dirty="0"/>
              <a:t>Opakujúce sa objekty</a:t>
            </a:r>
          </a:p>
          <a:p>
            <a:pPr lvl="1"/>
            <a:endParaRPr lang="sk-SK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225AFF96-A24C-4321-B76B-BED60428B0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43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666"/>
    </mc:Choice>
    <mc:Fallback>
      <p:transition spd="slow" advTm="41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219EB-D3A4-4B92-9225-A88B8682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3559989"/>
          </a:xfrm>
        </p:spPr>
        <p:txBody>
          <a:bodyPr/>
          <a:lstStyle/>
          <a:p>
            <a:r>
              <a:rPr lang="sk-SK" dirty="0">
                <a:hlinkClick r:id="rId4"/>
              </a:rPr>
              <a:t>Bohunická I. 2018. </a:t>
            </a:r>
            <a:r>
              <a:rPr lang="sk-SK" dirty="0" err="1">
                <a:hlinkClick r:id="rId4"/>
              </a:rPr>
              <a:t>Pythonovský</a:t>
            </a:r>
            <a:r>
              <a:rPr lang="sk-SK" dirty="0">
                <a:hlinkClick r:id="rId4"/>
              </a:rPr>
              <a:t> framework pre vytváranie hier. Univerzita Komenského - Fakulta matematiky, fyziky a informatiky, Bratislava, 2018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B550F-53B6-43CD-89B0-669D47A02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4012706"/>
            <a:ext cx="8946541" cy="2235693"/>
          </a:xfrm>
        </p:spPr>
        <p:txBody>
          <a:bodyPr/>
          <a:lstStyle/>
          <a:p>
            <a:r>
              <a:rPr lang="sk-SK" dirty="0"/>
              <a:t>Bakalárska práca, kde sa využívajú podobné koncepty</a:t>
            </a:r>
          </a:p>
          <a:p>
            <a:pPr lvl="1"/>
            <a:r>
              <a:rPr lang="sk-SK" dirty="0"/>
              <a:t>Jednoduchosť tvorby</a:t>
            </a:r>
          </a:p>
          <a:p>
            <a:pPr lvl="1"/>
            <a:r>
              <a:rPr lang="sk-SK" dirty="0"/>
              <a:t>Podobné prvky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C523AD6-DA8C-40A6-9D3D-E34986160C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0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752"/>
    </mc:Choice>
    <mc:Fallback>
      <p:transition spd="slow" advTm="41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191</TotalTime>
  <Words>294</Words>
  <Application>Microsoft Office PowerPoint</Application>
  <PresentationFormat>Widescreen</PresentationFormat>
  <Paragraphs>36</Paragraphs>
  <Slides>11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</vt:lpstr>
      <vt:lpstr>Zdroje k bakalárskej práci</vt:lpstr>
      <vt:lpstr>Framework na tvorbu jednoduchých edukačných webových aplikácií pre žiakov 1. stupňa ZŠ </vt:lpstr>
      <vt:lpstr>Zdroje</vt:lpstr>
      <vt:lpstr>Časopis Infovekáčik rubrika Vyskúšajme sa</vt:lpstr>
      <vt:lpstr>PowerPoint Presentation</vt:lpstr>
      <vt:lpstr>PowerPoint Presentation</vt:lpstr>
      <vt:lpstr>PowerPoint Presentation</vt:lpstr>
      <vt:lpstr>Využiteľné časti</vt:lpstr>
      <vt:lpstr>Bohunická I. 2018. Pythonovský framework pre vytváranie hier. Univerzita Komenského - Fakulta matematiky, fyziky a informatiky, Bratislava, 2018</vt:lpstr>
      <vt:lpstr>Zdroje k technickej stránke práce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Zdroje k bakalárskej práci</dc:title>
  <dc:creator>Daniel Hutňan</dc:creator>
  <cp:lastModifiedBy>Daniel Hutňan</cp:lastModifiedBy>
  <cp:revision>2</cp:revision>
  <dcterms:created xsi:type="dcterms:W3CDTF">2021-11-28T07:05:25Z</dcterms:created>
  <dcterms:modified xsi:type="dcterms:W3CDTF">2021-11-29T22:18:40Z</dcterms:modified>
</cp:coreProperties>
</file>