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B908CC3-4A63-4D5C-AAC2-88C46CB04006}">
          <p14:sldIdLst>
            <p14:sldId id="256"/>
            <p14:sldId id="257"/>
            <p14:sldId id="258"/>
            <p14:sldId id="259"/>
            <p14:sldId id="260"/>
            <p14:sldId id="261"/>
            <p14:sldId id="26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097E2A8-E9C8-44C5-B0B6-3B405687EC0F}" type="slidenum">
              <a:rPr lang="sk-SK" smtClean="0"/>
              <a:t>‹#›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k-S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B5ED48E-D2E5-4B4B-87AE-D9F38C15470D}" type="datetimeFigureOut">
              <a:rPr lang="sk-SK" smtClean="0"/>
              <a:t>25.11.2019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mfi-uk-1-ain-412.github.io/proof-assistant/" TargetMode="External"/><Relationship Id="rId2" Type="http://schemas.openxmlformats.org/officeDocument/2006/relationships/hyperlink" Target="https://nitrajka.github.io/build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intrologic.stanford.edu/logica/homepage/robinson.ph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edux.js.org/introduction/getting-started" TargetMode="External"/><Relationship Id="rId2" Type="http://schemas.openxmlformats.org/officeDocument/2006/relationships/hyperlink" Target="https://reactjs.org/docs/getting-started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etbootstrap.com/docs/4.3/getting-started/introduction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Webový </a:t>
            </a:r>
            <a:r>
              <a:rPr lang="sk-SK" dirty="0"/>
              <a:t>editor </a:t>
            </a:r>
            <a:r>
              <a:rPr lang="sk-SK" dirty="0" err="1"/>
              <a:t>rezolvenčných</a:t>
            </a:r>
            <a:r>
              <a:rPr lang="sk-SK" dirty="0"/>
              <a:t> dôkazov</a:t>
            </a:r>
            <a:endParaRPr lang="sk-SK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b="1" dirty="0"/>
              <a:t>Vedúci:</a:t>
            </a:r>
            <a:r>
              <a:rPr lang="sk-SK" dirty="0"/>
              <a:t> Mgr. Ján Kľuka, PhD.</a:t>
            </a:r>
            <a:endParaRPr lang="sk-SK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3568" y="5445224"/>
            <a:ext cx="646176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k-SK" dirty="0" smtClean="0"/>
          </a:p>
          <a:p>
            <a:pPr algn="r"/>
            <a:r>
              <a:rPr lang="sk-SK" dirty="0" smtClean="0"/>
              <a:t>Norbert Jurík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0117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Cieľ práce</a:t>
            </a:r>
            <a:endParaRPr lang="sk-SK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Implementovať webový nástroj na kontrolu úpravy formúl do </a:t>
            </a:r>
            <a:r>
              <a:rPr lang="sk-SK" dirty="0" err="1"/>
              <a:t>klauzálnych</a:t>
            </a:r>
            <a:r>
              <a:rPr lang="sk-SK" dirty="0"/>
              <a:t> teórií a kontrolu tvorby </a:t>
            </a:r>
            <a:r>
              <a:rPr lang="sk-SK" dirty="0" err="1"/>
              <a:t>rezolvenčných</a:t>
            </a:r>
            <a:r>
              <a:rPr lang="sk-SK" dirty="0"/>
              <a:t> dôkazov v logike prvého </a:t>
            </a:r>
            <a:r>
              <a:rPr lang="sk-SK" dirty="0" smtClean="0"/>
              <a:t>rádu</a:t>
            </a:r>
          </a:p>
          <a:p>
            <a:endParaRPr lang="sk-SK" dirty="0" smtClean="0"/>
          </a:p>
          <a:p>
            <a:r>
              <a:rPr lang="sk-SK" dirty="0" smtClean="0"/>
              <a:t>Podporiť </a:t>
            </a:r>
            <a:r>
              <a:rPr lang="sk-SK" dirty="0"/>
              <a:t>tento formálny systém </a:t>
            </a:r>
            <a:r>
              <a:rPr lang="sk-SK" dirty="0" smtClean="0"/>
              <a:t>a vyhnúť sa automatizácii niektorých </a:t>
            </a:r>
            <a:r>
              <a:rPr lang="sk-SK" dirty="0"/>
              <a:t>jeho </a:t>
            </a:r>
            <a:r>
              <a:rPr lang="sk-SK" dirty="0" smtClean="0"/>
              <a:t>častí</a:t>
            </a:r>
          </a:p>
          <a:p>
            <a:endParaRPr lang="sk-SK" dirty="0" smtClean="0"/>
          </a:p>
          <a:p>
            <a:r>
              <a:rPr lang="sk-SK" dirty="0" smtClean="0"/>
              <a:t>Umožniť </a:t>
            </a:r>
            <a:r>
              <a:rPr lang="sk-SK" dirty="0"/>
              <a:t>študentom </a:t>
            </a:r>
            <a:r>
              <a:rPr lang="sk-SK" dirty="0" smtClean="0"/>
              <a:t>získanie konkrétnej skúsenosti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9860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Podobné staršie práce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Nyitraiová</a:t>
            </a:r>
            <a:r>
              <a:rPr lang="en-US" b="1" dirty="0"/>
              <a:t>, A.: Educational tools for first order logic</a:t>
            </a:r>
            <a:r>
              <a:rPr lang="en-US" b="1" dirty="0" smtClean="0"/>
              <a:t>.</a:t>
            </a:r>
            <a:endParaRPr lang="sk-SK" b="1" dirty="0" smtClean="0"/>
          </a:p>
          <a:p>
            <a:pPr lvl="1"/>
            <a:r>
              <a:rPr lang="sk-SK" dirty="0">
                <a:hlinkClick r:id="rId2"/>
              </a:rPr>
              <a:t>https://</a:t>
            </a:r>
            <a:r>
              <a:rPr lang="sk-SK" dirty="0" smtClean="0">
                <a:hlinkClick r:id="rId2"/>
              </a:rPr>
              <a:t>nitrajka.github.io/build/index.html</a:t>
            </a:r>
            <a:endParaRPr lang="sk-SK" dirty="0" smtClean="0"/>
          </a:p>
          <a:p>
            <a:endParaRPr lang="sk-SK" dirty="0" smtClean="0"/>
          </a:p>
          <a:p>
            <a:r>
              <a:rPr lang="en-US" b="1" dirty="0" err="1"/>
              <a:t>Onódy</a:t>
            </a:r>
            <a:r>
              <a:rPr lang="en-US" b="1" dirty="0"/>
              <a:t>, Z.: </a:t>
            </a:r>
            <a:r>
              <a:rPr lang="en-US" b="1" dirty="0" smtClean="0"/>
              <a:t>A</a:t>
            </a:r>
            <a:r>
              <a:rPr lang="en-US" b="1" dirty="0"/>
              <a:t> proof assistant for first-order logic</a:t>
            </a:r>
            <a:r>
              <a:rPr lang="en-US" b="1" dirty="0" smtClean="0"/>
              <a:t>.</a:t>
            </a:r>
            <a:endParaRPr lang="sk-SK" b="1" dirty="0" smtClean="0"/>
          </a:p>
          <a:p>
            <a:pPr lvl="1"/>
            <a:r>
              <a:rPr lang="sk-SK" dirty="0">
                <a:hlinkClick r:id="rId3"/>
              </a:rPr>
              <a:t>https://fmfi-uk-1-ain-412.github.io/proof-assistant/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554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Existujúce podobné </a:t>
            </a:r>
            <a:r>
              <a:rPr lang="sk-SK" dirty="0" smtClean="0"/>
              <a:t>riešenie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 smtClean="0"/>
              <a:t>Robinson</a:t>
            </a:r>
            <a:endParaRPr lang="sk-SK" b="1" dirty="0"/>
          </a:p>
          <a:p>
            <a:pPr lvl="1"/>
            <a:r>
              <a:rPr lang="sk-SK" dirty="0" smtClean="0">
                <a:hlinkClick r:id="rId2"/>
              </a:rPr>
              <a:t>http</a:t>
            </a:r>
            <a:r>
              <a:rPr lang="sk-SK" dirty="0">
                <a:hlinkClick r:id="rId2"/>
              </a:rPr>
              <a:t>://intrologic.stanford.edu/logica/homepage/robinson.php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76949"/>
            <a:ext cx="4896544" cy="42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358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Literatúra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Genesereth</a:t>
            </a:r>
            <a:r>
              <a:rPr lang="en-US" b="1" dirty="0"/>
              <a:t>, M., Kao, E.: Introduction to Logic. Third Edition. Morgan &amp; Claypool, </a:t>
            </a:r>
            <a:r>
              <a:rPr lang="en-US" b="1" dirty="0" smtClean="0"/>
              <a:t>2017.</a:t>
            </a:r>
            <a:endParaRPr lang="sk-SK" b="1" dirty="0"/>
          </a:p>
          <a:p>
            <a:pPr lvl="1"/>
            <a:r>
              <a:rPr lang="sk-SK" dirty="0" smtClean="0"/>
              <a:t>Kniha </a:t>
            </a:r>
            <a:r>
              <a:rPr lang="sk-SK" dirty="0"/>
              <a:t>je jemným, ale prísnym úvodom do formálnej </a:t>
            </a:r>
            <a:r>
              <a:rPr lang="sk-SK" dirty="0" smtClean="0"/>
              <a:t>logiky</a:t>
            </a:r>
          </a:p>
          <a:p>
            <a:pPr lvl="1"/>
            <a:r>
              <a:rPr lang="sk-SK" dirty="0" smtClean="0"/>
              <a:t>Obsahuje </a:t>
            </a:r>
            <a:r>
              <a:rPr lang="sk-SK" dirty="0"/>
              <a:t>logickú syntax, sémantiku a teóriu dôkazov </a:t>
            </a:r>
            <a:r>
              <a:rPr lang="sk-SK" dirty="0" smtClean="0"/>
              <a:t>s indukciu</a:t>
            </a:r>
            <a:endParaRPr lang="sk-SK" dirty="0"/>
          </a:p>
        </p:txBody>
      </p:sp>
      <p:pic>
        <p:nvPicPr>
          <p:cNvPr id="2050" name="Picture 2" descr="C:\Users\Norinko\Pictures\IntroToLogi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01008"/>
            <a:ext cx="2160242" cy="268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972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Manuály a </a:t>
            </a:r>
            <a:r>
              <a:rPr lang="sk-SK" dirty="0" err="1" smtClean="0"/>
              <a:t>tutoriály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err="1" smtClean="0"/>
              <a:t>React</a:t>
            </a:r>
            <a:endParaRPr lang="sk-SK" b="1" dirty="0" smtClean="0"/>
          </a:p>
          <a:p>
            <a:pPr lvl="1"/>
            <a:r>
              <a:rPr lang="sk-SK" dirty="0" smtClean="0"/>
              <a:t>JavaScript knižnica </a:t>
            </a:r>
            <a:r>
              <a:rPr lang="sk-SK" dirty="0"/>
              <a:t>na vytváranie používateľských </a:t>
            </a:r>
            <a:r>
              <a:rPr lang="sk-SK" dirty="0" smtClean="0"/>
              <a:t>rozhraní</a:t>
            </a:r>
          </a:p>
          <a:p>
            <a:pPr lvl="1"/>
            <a:r>
              <a:rPr lang="sk-SK" dirty="0" smtClean="0">
                <a:hlinkClick r:id="rId2"/>
              </a:rPr>
              <a:t>https</a:t>
            </a:r>
            <a:r>
              <a:rPr lang="sk-SK" dirty="0">
                <a:hlinkClick r:id="rId2"/>
              </a:rPr>
              <a:t>://</a:t>
            </a:r>
            <a:r>
              <a:rPr lang="sk-SK" dirty="0" smtClean="0">
                <a:hlinkClick r:id="rId2"/>
              </a:rPr>
              <a:t>reactjs.org/docs/getting-started.html</a:t>
            </a:r>
            <a:endParaRPr lang="sk-SK" dirty="0" smtClean="0"/>
          </a:p>
          <a:p>
            <a:endParaRPr lang="sk-SK" dirty="0"/>
          </a:p>
          <a:p>
            <a:r>
              <a:rPr lang="sk-SK" b="1" dirty="0" err="1" smtClean="0"/>
              <a:t>Redux</a:t>
            </a:r>
            <a:endParaRPr lang="sk-SK" b="1" dirty="0" smtClean="0"/>
          </a:p>
          <a:p>
            <a:pPr lvl="1"/>
            <a:r>
              <a:rPr lang="sk-SK" dirty="0"/>
              <a:t>Predvídateľný stavový kontajner pre JavaScript </a:t>
            </a:r>
            <a:r>
              <a:rPr lang="sk-SK" dirty="0" smtClean="0"/>
              <a:t>aplikácie</a:t>
            </a:r>
            <a:endParaRPr lang="sk-SK" dirty="0"/>
          </a:p>
          <a:p>
            <a:pPr lvl="1"/>
            <a:r>
              <a:rPr lang="sk-SK" dirty="0" smtClean="0">
                <a:hlinkClick r:id="rId3"/>
              </a:rPr>
              <a:t>https</a:t>
            </a:r>
            <a:r>
              <a:rPr lang="sk-SK" dirty="0">
                <a:hlinkClick r:id="rId3"/>
              </a:rPr>
              <a:t>://</a:t>
            </a:r>
            <a:r>
              <a:rPr lang="sk-SK" dirty="0" smtClean="0">
                <a:hlinkClick r:id="rId3"/>
              </a:rPr>
              <a:t>redux.js.org/introduction/getting-started</a:t>
            </a:r>
            <a:endParaRPr lang="sk-SK" dirty="0" smtClean="0"/>
          </a:p>
          <a:p>
            <a:endParaRPr lang="sk-SK" dirty="0"/>
          </a:p>
          <a:p>
            <a:r>
              <a:rPr lang="sk-SK" b="1" dirty="0" err="1" smtClean="0"/>
              <a:t>Bootstrap</a:t>
            </a:r>
            <a:endParaRPr lang="sk-SK" b="1" dirty="0" smtClean="0"/>
          </a:p>
          <a:p>
            <a:pPr lvl="1"/>
            <a:r>
              <a:rPr lang="sk-SK" dirty="0" err="1" smtClean="0"/>
              <a:t>Framework</a:t>
            </a:r>
            <a:r>
              <a:rPr lang="sk-SK" dirty="0"/>
              <a:t> pre budovanie </a:t>
            </a:r>
            <a:r>
              <a:rPr lang="sk-SK" dirty="0" err="1"/>
              <a:t>responzívnych</a:t>
            </a:r>
            <a:r>
              <a:rPr lang="sk-SK" dirty="0"/>
              <a:t> webov</a:t>
            </a:r>
          </a:p>
          <a:p>
            <a:pPr lvl="1"/>
            <a:r>
              <a:rPr lang="sk-SK" dirty="0" smtClean="0">
                <a:hlinkClick r:id="rId4"/>
              </a:rPr>
              <a:t>https</a:t>
            </a:r>
            <a:r>
              <a:rPr lang="sk-SK" dirty="0">
                <a:hlinkClick r:id="rId4"/>
              </a:rPr>
              <a:t>://getbootstrap.com/docs/4.3/getting-started/introduction/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1411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7620000" cy="1143000"/>
          </a:xfrm>
        </p:spPr>
        <p:txBody>
          <a:bodyPr/>
          <a:lstStyle/>
          <a:p>
            <a:pPr algn="ctr"/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85792"/>
            <a:ext cx="7620000" cy="739552"/>
          </a:xfrm>
        </p:spPr>
        <p:txBody>
          <a:bodyPr/>
          <a:lstStyle/>
          <a:p>
            <a:pPr marL="114300" indent="0" algn="r">
              <a:buNone/>
            </a:pPr>
            <a:r>
              <a:rPr lang="sk-SK" dirty="0" smtClean="0"/>
              <a:t>Norbert Jurík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27063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86</TotalTime>
  <Words>123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Webový editor rezolvenčných dôkazov</vt:lpstr>
      <vt:lpstr>Cieľ práce</vt:lpstr>
      <vt:lpstr>Podobné staršie práce</vt:lpstr>
      <vt:lpstr>Existujúce podobné riešenie</vt:lpstr>
      <vt:lpstr>Literatúra</vt:lpstr>
      <vt:lpstr>Manuály a tutoriály</vt:lpstr>
      <vt:lpstr>Ďakujem za pozornosť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Webový editor rezolvenčných dôkazov</dc:title>
  <dc:creator>Norinko</dc:creator>
  <cp:lastModifiedBy>Norinko</cp:lastModifiedBy>
  <cp:revision>14</cp:revision>
  <dcterms:created xsi:type="dcterms:W3CDTF">2019-11-25T17:59:37Z</dcterms:created>
  <dcterms:modified xsi:type="dcterms:W3CDTF">2019-11-25T19:26:03Z</dcterms:modified>
</cp:coreProperties>
</file>