
<file path=[Content_Types].xml><?xml version="1.0" encoding="utf-8"?>
<Types xmlns="http://schemas.openxmlformats.org/package/2006/content-types">
  <Default Extension="emf" ContentType="image/x-emf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68" r:id="rId3"/>
    <p:sldId id="258" r:id="rId4"/>
    <p:sldId id="271" r:id="rId5"/>
    <p:sldId id="270" r:id="rId6"/>
    <p:sldId id="269" r:id="rId7"/>
    <p:sldId id="259" r:id="rId8"/>
    <p:sldId id="260" r:id="rId9"/>
    <p:sldId id="267" r:id="rId10"/>
    <p:sldId id="273" r:id="rId11"/>
    <p:sldId id="261" r:id="rId12"/>
    <p:sldId id="262" r:id="rId13"/>
    <p:sldId id="263" r:id="rId14"/>
    <p:sldId id="264" r:id="rId15"/>
    <p:sldId id="272" r:id="rId16"/>
    <p:sldId id="265" r:id="rId17"/>
    <p:sldId id="266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AE5D1E-E572-4457-BFB0-117071EE48F3}" v="931" dt="2020-06-17T17:45:26.907"/>
    <p1510:client id="{D28FAFDA-DA9E-3C4F-8E57-51467E0C52D6}" v="34" dt="2020-06-17T07:59:50.9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9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rík Norbert" userId="62548e53-e1c0-40d4-97b2-dc7309286549" providerId="ADAL" clId="{89AE5D1E-E572-4457-BFB0-117071EE48F3}"/>
    <pc:docChg chg="undo custSel mod addSld delSld modSld modMainMaster">
      <pc:chgData name="Jurík Norbert" userId="62548e53-e1c0-40d4-97b2-dc7309286549" providerId="ADAL" clId="{89AE5D1E-E572-4457-BFB0-117071EE48F3}" dt="2020-06-17T17:53:40.947" v="2296" actId="20577"/>
      <pc:docMkLst>
        <pc:docMk/>
      </pc:docMkLst>
      <pc:sldChg chg="addSp delSp modSp delDesignElem">
        <pc:chgData name="Jurík Norbert" userId="62548e53-e1c0-40d4-97b2-dc7309286549" providerId="ADAL" clId="{89AE5D1E-E572-4457-BFB0-117071EE48F3}" dt="2020-06-11T08:31:26.760" v="323" actId="255"/>
        <pc:sldMkLst>
          <pc:docMk/>
          <pc:sldMk cId="3728493199" sldId="256"/>
        </pc:sldMkLst>
        <pc:spChg chg="mod">
          <ac:chgData name="Jurík Norbert" userId="62548e53-e1c0-40d4-97b2-dc7309286549" providerId="ADAL" clId="{89AE5D1E-E572-4457-BFB0-117071EE48F3}" dt="2020-06-11T08:16:22.168" v="157" actId="26606"/>
          <ac:spMkLst>
            <pc:docMk/>
            <pc:sldMk cId="3728493199" sldId="256"/>
            <ac:spMk id="2" creationId="{928BFA7E-D311-40C4-9BAA-04C49E6ADA5A}"/>
          </ac:spMkLst>
        </pc:spChg>
        <pc:spChg chg="mod">
          <ac:chgData name="Jurík Norbert" userId="62548e53-e1c0-40d4-97b2-dc7309286549" providerId="ADAL" clId="{89AE5D1E-E572-4457-BFB0-117071EE48F3}" dt="2020-06-11T08:31:26.760" v="323" actId="255"/>
          <ac:spMkLst>
            <pc:docMk/>
            <pc:sldMk cId="3728493199" sldId="256"/>
            <ac:spMk id="3" creationId="{91ACE90D-C121-4336-AA21-4A88BE2771E1}"/>
          </ac:spMkLst>
        </pc:spChg>
        <pc:spChg chg="mod">
          <ac:chgData name="Jurík Norbert" userId="62548e53-e1c0-40d4-97b2-dc7309286549" providerId="ADAL" clId="{89AE5D1E-E572-4457-BFB0-117071EE48F3}" dt="2020-06-11T08:16:28.394" v="158" actId="1076"/>
          <ac:spMkLst>
            <pc:docMk/>
            <pc:sldMk cId="3728493199" sldId="256"/>
            <ac:spMk id="4" creationId="{3145BC48-F6FF-4C49-9227-1388589E1985}"/>
          </ac:spMkLst>
        </pc:spChg>
        <pc:spChg chg="add del">
          <ac:chgData name="Jurík Norbert" userId="62548e53-e1c0-40d4-97b2-dc7309286549" providerId="ADAL" clId="{89AE5D1E-E572-4457-BFB0-117071EE48F3}" dt="2020-06-11T08:25:48" v="239"/>
          <ac:spMkLst>
            <pc:docMk/>
            <pc:sldMk cId="3728493199" sldId="256"/>
            <ac:spMk id="6" creationId="{84167985-D6E9-40FF-97C0-4B6D373E85C9}"/>
          </ac:spMkLst>
        </pc:spChg>
        <pc:spChg chg="add del">
          <ac:chgData name="Jurík Norbert" userId="62548e53-e1c0-40d4-97b2-dc7309286549" providerId="ADAL" clId="{89AE5D1E-E572-4457-BFB0-117071EE48F3}" dt="2020-06-11T08:25:48" v="239"/>
          <ac:spMkLst>
            <pc:docMk/>
            <pc:sldMk cId="3728493199" sldId="256"/>
            <ac:spMk id="7" creationId="{68801362-349C-44BE-BEF6-8E926E1D38BC}"/>
          </ac:spMkLst>
        </pc:spChg>
        <pc:spChg chg="add">
          <ac:chgData name="Jurík Norbert" userId="62548e53-e1c0-40d4-97b2-dc7309286549" providerId="ADAL" clId="{89AE5D1E-E572-4457-BFB0-117071EE48F3}" dt="2020-06-11T08:31:20.505" v="322" actId="26606"/>
          <ac:spMkLst>
            <pc:docMk/>
            <pc:sldMk cId="3728493199" sldId="256"/>
            <ac:spMk id="8" creationId="{84167985-D6E9-40FF-97C0-4B6D373E85C9}"/>
          </ac:spMkLst>
        </pc:spChg>
        <pc:spChg chg="add del mod">
          <ac:chgData name="Jurík Norbert" userId="62548e53-e1c0-40d4-97b2-dc7309286549" providerId="ADAL" clId="{89AE5D1E-E572-4457-BFB0-117071EE48F3}" dt="2020-06-11T08:16:11.069" v="153"/>
          <ac:spMkLst>
            <pc:docMk/>
            <pc:sldMk cId="3728493199" sldId="256"/>
            <ac:spMk id="9" creationId="{84167985-D6E9-40FF-97C0-4B6D373E85C9}"/>
          </ac:spMkLst>
        </pc:spChg>
        <pc:spChg chg="add">
          <ac:chgData name="Jurík Norbert" userId="62548e53-e1c0-40d4-97b2-dc7309286549" providerId="ADAL" clId="{89AE5D1E-E572-4457-BFB0-117071EE48F3}" dt="2020-06-11T08:31:20.505" v="322" actId="26606"/>
          <ac:spMkLst>
            <pc:docMk/>
            <pc:sldMk cId="3728493199" sldId="256"/>
            <ac:spMk id="10" creationId="{68801362-349C-44BE-BEF6-8E926E1D38BC}"/>
          </ac:spMkLst>
        </pc:spChg>
        <pc:spChg chg="add del mod">
          <ac:chgData name="Jurík Norbert" userId="62548e53-e1c0-40d4-97b2-dc7309286549" providerId="ADAL" clId="{89AE5D1E-E572-4457-BFB0-117071EE48F3}" dt="2020-06-11T08:16:11.069" v="153"/>
          <ac:spMkLst>
            <pc:docMk/>
            <pc:sldMk cId="3728493199" sldId="256"/>
            <ac:spMk id="11" creationId="{68801362-349C-44BE-BEF6-8E926E1D38BC}"/>
          </ac:spMkLst>
        </pc:spChg>
      </pc:sldChg>
      <pc:sldChg chg="addSp delSp modSp del mod setBg delDesignElem">
        <pc:chgData name="Jurík Norbert" userId="62548e53-e1c0-40d4-97b2-dc7309286549" providerId="ADAL" clId="{89AE5D1E-E572-4457-BFB0-117071EE48F3}" dt="2020-06-11T08:30:20.110" v="316" actId="2696"/>
        <pc:sldMkLst>
          <pc:docMk/>
          <pc:sldMk cId="1108544790" sldId="257"/>
        </pc:sldMkLst>
        <pc:spChg chg="mod">
          <ac:chgData name="Jurík Norbert" userId="62548e53-e1c0-40d4-97b2-dc7309286549" providerId="ADAL" clId="{89AE5D1E-E572-4457-BFB0-117071EE48F3}" dt="2020-06-11T08:25:45.835" v="236" actId="26606"/>
          <ac:spMkLst>
            <pc:docMk/>
            <pc:sldMk cId="1108544790" sldId="257"/>
            <ac:spMk id="2" creationId="{87EEDD3B-F50F-41FC-938E-3DE1C18AC512}"/>
          </ac:spMkLst>
        </pc:spChg>
        <pc:spChg chg="mod">
          <ac:chgData name="Jurík Norbert" userId="62548e53-e1c0-40d4-97b2-dc7309286549" providerId="ADAL" clId="{89AE5D1E-E572-4457-BFB0-117071EE48F3}" dt="2020-06-11T08:25:45.835" v="236" actId="26606"/>
          <ac:spMkLst>
            <pc:docMk/>
            <pc:sldMk cId="1108544790" sldId="257"/>
            <ac:spMk id="3" creationId="{06C36A05-D430-47F7-ACE5-6E96EBE46928}"/>
          </ac:spMkLst>
        </pc:spChg>
        <pc:spChg chg="add del">
          <ac:chgData name="Jurík Norbert" userId="62548e53-e1c0-40d4-97b2-dc7309286549" providerId="ADAL" clId="{89AE5D1E-E572-4457-BFB0-117071EE48F3}" dt="2020-06-11T08:27:53.962" v="270" actId="26606"/>
          <ac:spMkLst>
            <pc:docMk/>
            <pc:sldMk cId="1108544790" sldId="257"/>
            <ac:spMk id="5" creationId="{C33976D1-3430-450C-A978-87A9A6E8E71F}"/>
          </ac:spMkLst>
        </pc:spChg>
        <pc:spChg chg="add del">
          <ac:chgData name="Jurík Norbert" userId="62548e53-e1c0-40d4-97b2-dc7309286549" providerId="ADAL" clId="{89AE5D1E-E572-4457-BFB0-117071EE48F3}" dt="2020-06-11T08:27:53.962" v="270" actId="26606"/>
          <ac:spMkLst>
            <pc:docMk/>
            <pc:sldMk cId="1108544790" sldId="257"/>
            <ac:spMk id="6" creationId="{7D6AAC78-7D86-415A-ADC1-2B474807960C}"/>
          </ac:spMkLst>
        </pc:spChg>
        <pc:spChg chg="add del">
          <ac:chgData name="Jurík Norbert" userId="62548e53-e1c0-40d4-97b2-dc7309286549" providerId="ADAL" clId="{89AE5D1E-E572-4457-BFB0-117071EE48F3}" dt="2020-06-11T08:27:53.962" v="270" actId="26606"/>
          <ac:spMkLst>
            <pc:docMk/>
            <pc:sldMk cId="1108544790" sldId="257"/>
            <ac:spMk id="7" creationId="{F2A658D9-F185-44F1-BA33-D50320D1D078}"/>
          </ac:spMkLst>
        </pc:spChg>
        <pc:spChg chg="add del">
          <ac:chgData name="Jurík Norbert" userId="62548e53-e1c0-40d4-97b2-dc7309286549" providerId="ADAL" clId="{89AE5D1E-E572-4457-BFB0-117071EE48F3}" dt="2020-06-11T08:25:48" v="239"/>
          <ac:spMkLst>
            <pc:docMk/>
            <pc:sldMk cId="1108544790" sldId="257"/>
            <ac:spMk id="8" creationId="{C33976D1-3430-450C-A978-87A9A6E8E71F}"/>
          </ac:spMkLst>
        </pc:spChg>
        <pc:spChg chg="add del">
          <ac:chgData name="Jurík Norbert" userId="62548e53-e1c0-40d4-97b2-dc7309286549" providerId="ADAL" clId="{89AE5D1E-E572-4457-BFB0-117071EE48F3}" dt="2020-06-11T08:25:48" v="239"/>
          <ac:spMkLst>
            <pc:docMk/>
            <pc:sldMk cId="1108544790" sldId="257"/>
            <ac:spMk id="10" creationId="{7D6AAC78-7D86-415A-ADC1-2B474807960C}"/>
          </ac:spMkLst>
        </pc:spChg>
        <pc:spChg chg="add del">
          <ac:chgData name="Jurík Norbert" userId="62548e53-e1c0-40d4-97b2-dc7309286549" providerId="ADAL" clId="{89AE5D1E-E572-4457-BFB0-117071EE48F3}" dt="2020-06-11T08:25:48" v="239"/>
          <ac:spMkLst>
            <pc:docMk/>
            <pc:sldMk cId="1108544790" sldId="257"/>
            <ac:spMk id="12" creationId="{F2A658D9-F185-44F1-BA33-D50320D1D078}"/>
          </ac:spMkLst>
        </pc:spChg>
      </pc:sldChg>
      <pc:sldChg chg="addSp delSp modSp mod setBg delDesignElem">
        <pc:chgData name="Jurík Norbert" userId="62548e53-e1c0-40d4-97b2-dc7309286549" providerId="ADAL" clId="{89AE5D1E-E572-4457-BFB0-117071EE48F3}" dt="2020-06-17T12:04:40.117" v="2156" actId="108"/>
        <pc:sldMkLst>
          <pc:docMk/>
          <pc:sldMk cId="648745" sldId="258"/>
        </pc:sldMkLst>
        <pc:spChg chg="mod">
          <ac:chgData name="Jurík Norbert" userId="62548e53-e1c0-40d4-97b2-dc7309286549" providerId="ADAL" clId="{89AE5D1E-E572-4457-BFB0-117071EE48F3}" dt="2020-06-11T08:28:16.457" v="288" actId="26606"/>
          <ac:spMkLst>
            <pc:docMk/>
            <pc:sldMk cId="648745" sldId="258"/>
            <ac:spMk id="2" creationId="{62407FB5-E88F-45A9-974C-B63489D89293}"/>
          </ac:spMkLst>
        </pc:spChg>
        <pc:spChg chg="mod">
          <ac:chgData name="Jurík Norbert" userId="62548e53-e1c0-40d4-97b2-dc7309286549" providerId="ADAL" clId="{89AE5D1E-E572-4457-BFB0-117071EE48F3}" dt="2020-06-17T12:04:40.117" v="2156" actId="108"/>
          <ac:spMkLst>
            <pc:docMk/>
            <pc:sldMk cId="648745" sldId="258"/>
            <ac:spMk id="3" creationId="{1A08A02B-AC63-45D5-B493-2BB000C384BD}"/>
          </ac:spMkLst>
        </pc:spChg>
        <pc:spChg chg="add del">
          <ac:chgData name="Jurík Norbert" userId="62548e53-e1c0-40d4-97b2-dc7309286549" providerId="ADAL" clId="{89AE5D1E-E572-4457-BFB0-117071EE48F3}" dt="2020-06-11T08:28:16.457" v="288" actId="26606"/>
          <ac:spMkLst>
            <pc:docMk/>
            <pc:sldMk cId="648745" sldId="258"/>
            <ac:spMk id="8" creationId="{C33976D1-3430-450C-A978-87A9A6E8E71F}"/>
          </ac:spMkLst>
        </pc:spChg>
        <pc:spChg chg="add del">
          <ac:chgData name="Jurík Norbert" userId="62548e53-e1c0-40d4-97b2-dc7309286549" providerId="ADAL" clId="{89AE5D1E-E572-4457-BFB0-117071EE48F3}" dt="2020-06-11T08:28:16.457" v="288" actId="26606"/>
          <ac:spMkLst>
            <pc:docMk/>
            <pc:sldMk cId="648745" sldId="258"/>
            <ac:spMk id="10" creationId="{7D6AAC78-7D86-415A-ADC1-2B474807960C}"/>
          </ac:spMkLst>
        </pc:spChg>
        <pc:spChg chg="add del">
          <ac:chgData name="Jurík Norbert" userId="62548e53-e1c0-40d4-97b2-dc7309286549" providerId="ADAL" clId="{89AE5D1E-E572-4457-BFB0-117071EE48F3}" dt="2020-06-11T08:28:16.457" v="288" actId="26606"/>
          <ac:spMkLst>
            <pc:docMk/>
            <pc:sldMk cId="648745" sldId="258"/>
            <ac:spMk id="12" creationId="{F2A658D9-F185-44F1-BA33-D50320D1D078}"/>
          </ac:spMkLst>
        </pc:spChg>
      </pc:sldChg>
      <pc:sldChg chg="addSp delSp modSp mod setBg delDesignElem">
        <pc:chgData name="Jurík Norbert" userId="62548e53-e1c0-40d4-97b2-dc7309286549" providerId="ADAL" clId="{89AE5D1E-E572-4457-BFB0-117071EE48F3}" dt="2020-06-11T09:22:18.041" v="1036" actId="14100"/>
        <pc:sldMkLst>
          <pc:docMk/>
          <pc:sldMk cId="3295810007" sldId="259"/>
        </pc:sldMkLst>
        <pc:spChg chg="mod">
          <ac:chgData name="Jurík Norbert" userId="62548e53-e1c0-40d4-97b2-dc7309286549" providerId="ADAL" clId="{89AE5D1E-E572-4457-BFB0-117071EE48F3}" dt="2020-06-11T08:28:13.010" v="286" actId="26606"/>
          <ac:spMkLst>
            <pc:docMk/>
            <pc:sldMk cId="3295810007" sldId="259"/>
            <ac:spMk id="2" creationId="{72AA14A8-AF3A-4DB2-BA14-27D49875A0C7}"/>
          </ac:spMkLst>
        </pc:spChg>
        <pc:spChg chg="mod">
          <ac:chgData name="Jurík Norbert" userId="62548e53-e1c0-40d4-97b2-dc7309286549" providerId="ADAL" clId="{89AE5D1E-E572-4457-BFB0-117071EE48F3}" dt="2020-06-11T09:22:18.041" v="1036" actId="14100"/>
          <ac:spMkLst>
            <pc:docMk/>
            <pc:sldMk cId="3295810007" sldId="259"/>
            <ac:spMk id="3" creationId="{B4CA22F2-B679-4E2A-84F4-63ED4FB0BFC9}"/>
          </ac:spMkLst>
        </pc:spChg>
        <pc:spChg chg="add del">
          <ac:chgData name="Jurík Norbert" userId="62548e53-e1c0-40d4-97b2-dc7309286549" providerId="ADAL" clId="{89AE5D1E-E572-4457-BFB0-117071EE48F3}" dt="2020-06-11T08:28:13.010" v="286" actId="26606"/>
          <ac:spMkLst>
            <pc:docMk/>
            <pc:sldMk cId="3295810007" sldId="259"/>
            <ac:spMk id="8" creationId="{C33976D1-3430-450C-A978-87A9A6E8E71F}"/>
          </ac:spMkLst>
        </pc:spChg>
        <pc:spChg chg="add del">
          <ac:chgData name="Jurík Norbert" userId="62548e53-e1c0-40d4-97b2-dc7309286549" providerId="ADAL" clId="{89AE5D1E-E572-4457-BFB0-117071EE48F3}" dt="2020-06-11T08:28:13.010" v="286" actId="26606"/>
          <ac:spMkLst>
            <pc:docMk/>
            <pc:sldMk cId="3295810007" sldId="259"/>
            <ac:spMk id="10" creationId="{7D6AAC78-7D86-415A-ADC1-2B474807960C}"/>
          </ac:spMkLst>
        </pc:spChg>
        <pc:spChg chg="add del">
          <ac:chgData name="Jurík Norbert" userId="62548e53-e1c0-40d4-97b2-dc7309286549" providerId="ADAL" clId="{89AE5D1E-E572-4457-BFB0-117071EE48F3}" dt="2020-06-11T08:28:13.010" v="286" actId="26606"/>
          <ac:spMkLst>
            <pc:docMk/>
            <pc:sldMk cId="3295810007" sldId="259"/>
            <ac:spMk id="12" creationId="{F2A658D9-F185-44F1-BA33-D50320D1D078}"/>
          </ac:spMkLst>
        </pc:spChg>
      </pc:sldChg>
      <pc:sldChg chg="addSp delSp modSp mod setBg delDesignElem">
        <pc:chgData name="Jurík Norbert" userId="62548e53-e1c0-40d4-97b2-dc7309286549" providerId="ADAL" clId="{89AE5D1E-E572-4457-BFB0-117071EE48F3}" dt="2020-06-17T12:49:09.195" v="2236" actId="1076"/>
        <pc:sldMkLst>
          <pc:docMk/>
          <pc:sldMk cId="960729313" sldId="260"/>
        </pc:sldMkLst>
        <pc:spChg chg="mod">
          <ac:chgData name="Jurík Norbert" userId="62548e53-e1c0-40d4-97b2-dc7309286549" providerId="ADAL" clId="{89AE5D1E-E572-4457-BFB0-117071EE48F3}" dt="2020-06-11T08:46:37.635" v="389" actId="20577"/>
          <ac:spMkLst>
            <pc:docMk/>
            <pc:sldMk cId="960729313" sldId="260"/>
            <ac:spMk id="2" creationId="{52397116-92CE-4D91-873D-40A9DE100378}"/>
          </ac:spMkLst>
        </pc:spChg>
        <pc:spChg chg="mod">
          <ac:chgData name="Jurík Norbert" userId="62548e53-e1c0-40d4-97b2-dc7309286549" providerId="ADAL" clId="{89AE5D1E-E572-4457-BFB0-117071EE48F3}" dt="2020-06-11T08:48:36.279" v="455" actId="20577"/>
          <ac:spMkLst>
            <pc:docMk/>
            <pc:sldMk cId="960729313" sldId="260"/>
            <ac:spMk id="3" creationId="{5376F184-5A72-4295-B823-97BEE2FCE290}"/>
          </ac:spMkLst>
        </pc:spChg>
        <pc:spChg chg="add del">
          <ac:chgData name="Jurík Norbert" userId="62548e53-e1c0-40d4-97b2-dc7309286549" providerId="ADAL" clId="{89AE5D1E-E572-4457-BFB0-117071EE48F3}" dt="2020-06-11T08:28:09.003" v="284" actId="26606"/>
          <ac:spMkLst>
            <pc:docMk/>
            <pc:sldMk cId="960729313" sldId="260"/>
            <ac:spMk id="8" creationId="{C33976D1-3430-450C-A978-87A9A6E8E71F}"/>
          </ac:spMkLst>
        </pc:spChg>
        <pc:spChg chg="add del">
          <ac:chgData name="Jurík Norbert" userId="62548e53-e1c0-40d4-97b2-dc7309286549" providerId="ADAL" clId="{89AE5D1E-E572-4457-BFB0-117071EE48F3}" dt="2020-06-11T08:28:09.003" v="284" actId="26606"/>
          <ac:spMkLst>
            <pc:docMk/>
            <pc:sldMk cId="960729313" sldId="260"/>
            <ac:spMk id="10" creationId="{7D6AAC78-7D86-415A-ADC1-2B474807960C}"/>
          </ac:spMkLst>
        </pc:spChg>
        <pc:spChg chg="add del">
          <ac:chgData name="Jurík Norbert" userId="62548e53-e1c0-40d4-97b2-dc7309286549" providerId="ADAL" clId="{89AE5D1E-E572-4457-BFB0-117071EE48F3}" dt="2020-06-11T08:28:09.003" v="284" actId="26606"/>
          <ac:spMkLst>
            <pc:docMk/>
            <pc:sldMk cId="960729313" sldId="260"/>
            <ac:spMk id="12" creationId="{F2A658D9-F185-44F1-BA33-D50320D1D078}"/>
          </ac:spMkLst>
        </pc:spChg>
        <pc:picChg chg="add mod">
          <ac:chgData name="Jurík Norbert" userId="62548e53-e1c0-40d4-97b2-dc7309286549" providerId="ADAL" clId="{89AE5D1E-E572-4457-BFB0-117071EE48F3}" dt="2020-06-17T12:49:09.195" v="2236" actId="1076"/>
          <ac:picMkLst>
            <pc:docMk/>
            <pc:sldMk cId="960729313" sldId="260"/>
            <ac:picMk id="4" creationId="{0C906D5D-45F0-46AD-90E5-F4CEC7A632D7}"/>
          </ac:picMkLst>
        </pc:picChg>
      </pc:sldChg>
      <pc:sldChg chg="addSp delSp modSp mod setBg delDesignElem">
        <pc:chgData name="Jurík Norbert" userId="62548e53-e1c0-40d4-97b2-dc7309286549" providerId="ADAL" clId="{89AE5D1E-E572-4457-BFB0-117071EE48F3}" dt="2020-06-17T07:47:29.530" v="1736" actId="20577"/>
        <pc:sldMkLst>
          <pc:docMk/>
          <pc:sldMk cId="2986119354" sldId="261"/>
        </pc:sldMkLst>
        <pc:spChg chg="mod">
          <ac:chgData name="Jurík Norbert" userId="62548e53-e1c0-40d4-97b2-dc7309286549" providerId="ADAL" clId="{89AE5D1E-E572-4457-BFB0-117071EE48F3}" dt="2020-06-11T08:28:01.690" v="278" actId="26606"/>
          <ac:spMkLst>
            <pc:docMk/>
            <pc:sldMk cId="2986119354" sldId="261"/>
            <ac:spMk id="2" creationId="{FA0004BD-3BF2-4CD3-A530-1C98A76BA263}"/>
          </ac:spMkLst>
        </pc:spChg>
        <pc:spChg chg="mod">
          <ac:chgData name="Jurík Norbert" userId="62548e53-e1c0-40d4-97b2-dc7309286549" providerId="ADAL" clId="{89AE5D1E-E572-4457-BFB0-117071EE48F3}" dt="2020-06-17T07:47:29.530" v="1736" actId="20577"/>
          <ac:spMkLst>
            <pc:docMk/>
            <pc:sldMk cId="2986119354" sldId="261"/>
            <ac:spMk id="3" creationId="{19DA2278-9FFB-4EEF-953B-E737695C06FF}"/>
          </ac:spMkLst>
        </pc:spChg>
        <pc:spChg chg="add del">
          <ac:chgData name="Jurík Norbert" userId="62548e53-e1c0-40d4-97b2-dc7309286549" providerId="ADAL" clId="{89AE5D1E-E572-4457-BFB0-117071EE48F3}" dt="2020-06-11T08:28:01.690" v="278" actId="26606"/>
          <ac:spMkLst>
            <pc:docMk/>
            <pc:sldMk cId="2986119354" sldId="261"/>
            <ac:spMk id="8" creationId="{C33976D1-3430-450C-A978-87A9A6E8E71F}"/>
          </ac:spMkLst>
        </pc:spChg>
        <pc:spChg chg="add del">
          <ac:chgData name="Jurík Norbert" userId="62548e53-e1c0-40d4-97b2-dc7309286549" providerId="ADAL" clId="{89AE5D1E-E572-4457-BFB0-117071EE48F3}" dt="2020-06-11T08:28:01.690" v="278" actId="26606"/>
          <ac:spMkLst>
            <pc:docMk/>
            <pc:sldMk cId="2986119354" sldId="261"/>
            <ac:spMk id="10" creationId="{7D6AAC78-7D86-415A-ADC1-2B474807960C}"/>
          </ac:spMkLst>
        </pc:spChg>
        <pc:spChg chg="add del">
          <ac:chgData name="Jurík Norbert" userId="62548e53-e1c0-40d4-97b2-dc7309286549" providerId="ADAL" clId="{89AE5D1E-E572-4457-BFB0-117071EE48F3}" dt="2020-06-11T08:28:01.690" v="278" actId="26606"/>
          <ac:spMkLst>
            <pc:docMk/>
            <pc:sldMk cId="2986119354" sldId="261"/>
            <ac:spMk id="12" creationId="{F2A658D9-F185-44F1-BA33-D50320D1D078}"/>
          </ac:spMkLst>
        </pc:spChg>
      </pc:sldChg>
      <pc:sldChg chg="addSp delSp modSp mod setBg delAnim modAnim delDesignElem">
        <pc:chgData name="Jurík Norbert" userId="62548e53-e1c0-40d4-97b2-dc7309286549" providerId="ADAL" clId="{89AE5D1E-E572-4457-BFB0-117071EE48F3}" dt="2020-06-17T17:41:52.712" v="2260" actId="1076"/>
        <pc:sldMkLst>
          <pc:docMk/>
          <pc:sldMk cId="1166268509" sldId="262"/>
        </pc:sldMkLst>
        <pc:spChg chg="mod">
          <ac:chgData name="Jurík Norbert" userId="62548e53-e1c0-40d4-97b2-dc7309286549" providerId="ADAL" clId="{89AE5D1E-E572-4457-BFB0-117071EE48F3}" dt="2020-06-17T07:01:44.430" v="1675" actId="14100"/>
          <ac:spMkLst>
            <pc:docMk/>
            <pc:sldMk cId="1166268509" sldId="262"/>
            <ac:spMk id="2" creationId="{0B904F1B-1A4A-4032-B48E-01E4E9435679}"/>
          </ac:spMkLst>
        </pc:spChg>
        <pc:spChg chg="del mod">
          <ac:chgData name="Jurík Norbert" userId="62548e53-e1c0-40d4-97b2-dc7309286549" providerId="ADAL" clId="{89AE5D1E-E572-4457-BFB0-117071EE48F3}" dt="2020-06-16T15:55:11.246" v="1218"/>
          <ac:spMkLst>
            <pc:docMk/>
            <pc:sldMk cId="1166268509" sldId="262"/>
            <ac:spMk id="3" creationId="{70C7BFED-4AE7-461C-BFBB-E71517AA6A4B}"/>
          </ac:spMkLst>
        </pc:spChg>
        <pc:spChg chg="add del mod">
          <ac:chgData name="Jurík Norbert" userId="62548e53-e1c0-40d4-97b2-dc7309286549" providerId="ADAL" clId="{89AE5D1E-E572-4457-BFB0-117071EE48F3}" dt="2020-06-17T17:32:03.426" v="2239"/>
          <ac:spMkLst>
            <pc:docMk/>
            <pc:sldMk cId="1166268509" sldId="262"/>
            <ac:spMk id="5" creationId="{F936DF41-9F2C-40A1-87D0-57F3D9D77893}"/>
          </ac:spMkLst>
        </pc:spChg>
        <pc:spChg chg="add del mod">
          <ac:chgData name="Jurík Norbert" userId="62548e53-e1c0-40d4-97b2-dc7309286549" providerId="ADAL" clId="{89AE5D1E-E572-4457-BFB0-117071EE48F3}" dt="2020-06-17T07:01:03.966" v="1667"/>
          <ac:spMkLst>
            <pc:docMk/>
            <pc:sldMk cId="1166268509" sldId="262"/>
            <ac:spMk id="6" creationId="{7BDFA7E8-3277-4741-BA56-3CB930AC5792}"/>
          </ac:spMkLst>
        </pc:spChg>
        <pc:spChg chg="add del mod">
          <ac:chgData name="Jurík Norbert" userId="62548e53-e1c0-40d4-97b2-dc7309286549" providerId="ADAL" clId="{89AE5D1E-E572-4457-BFB0-117071EE48F3}" dt="2020-06-17T17:41:34.709" v="2253"/>
          <ac:spMkLst>
            <pc:docMk/>
            <pc:sldMk cId="1166268509" sldId="262"/>
            <ac:spMk id="8" creationId="{B04AA03C-1AAC-46B5-88DD-44D446B8BFA5}"/>
          </ac:spMkLst>
        </pc:spChg>
        <pc:spChg chg="add del">
          <ac:chgData name="Jurík Norbert" userId="62548e53-e1c0-40d4-97b2-dc7309286549" providerId="ADAL" clId="{89AE5D1E-E572-4457-BFB0-117071EE48F3}" dt="2020-06-11T08:27:59.955" v="276" actId="26606"/>
          <ac:spMkLst>
            <pc:docMk/>
            <pc:sldMk cId="1166268509" sldId="262"/>
            <ac:spMk id="8" creationId="{C33976D1-3430-450C-A978-87A9A6E8E71F}"/>
          </ac:spMkLst>
        </pc:spChg>
        <pc:spChg chg="add del">
          <ac:chgData name="Jurík Norbert" userId="62548e53-e1c0-40d4-97b2-dc7309286549" providerId="ADAL" clId="{89AE5D1E-E572-4457-BFB0-117071EE48F3}" dt="2020-06-11T08:27:59.955" v="276" actId="26606"/>
          <ac:spMkLst>
            <pc:docMk/>
            <pc:sldMk cId="1166268509" sldId="262"/>
            <ac:spMk id="10" creationId="{7D6AAC78-7D86-415A-ADC1-2B474807960C}"/>
          </ac:spMkLst>
        </pc:spChg>
        <pc:spChg chg="add del">
          <ac:chgData name="Jurík Norbert" userId="62548e53-e1c0-40d4-97b2-dc7309286549" providerId="ADAL" clId="{89AE5D1E-E572-4457-BFB0-117071EE48F3}" dt="2020-06-11T08:27:59.955" v="276" actId="26606"/>
          <ac:spMkLst>
            <pc:docMk/>
            <pc:sldMk cId="1166268509" sldId="262"/>
            <ac:spMk id="12" creationId="{F2A658D9-F185-44F1-BA33-D50320D1D078}"/>
          </ac:spMkLst>
        </pc:spChg>
        <pc:picChg chg="add del mod">
          <ac:chgData name="Jurík Norbert" userId="62548e53-e1c0-40d4-97b2-dc7309286549" providerId="ADAL" clId="{89AE5D1E-E572-4457-BFB0-117071EE48F3}" dt="2020-06-17T17:31:58.104" v="2238" actId="478"/>
          <ac:picMkLst>
            <pc:docMk/>
            <pc:sldMk cId="1166268509" sldId="262"/>
            <ac:picMk id="3" creationId="{C7AD7720-2EDE-45CE-9472-132FDFB51A25}"/>
          </ac:picMkLst>
        </pc:picChg>
        <pc:picChg chg="add del mod">
          <ac:chgData name="Jurík Norbert" userId="62548e53-e1c0-40d4-97b2-dc7309286549" providerId="ADAL" clId="{89AE5D1E-E572-4457-BFB0-117071EE48F3}" dt="2020-06-16T15:56:20.434" v="1223" actId="478"/>
          <ac:picMkLst>
            <pc:docMk/>
            <pc:sldMk cId="1166268509" sldId="262"/>
            <ac:picMk id="4" creationId="{89DCADD0-1F48-4D97-84DE-02E8C9FFB210}"/>
          </ac:picMkLst>
        </pc:picChg>
        <pc:picChg chg="add del mod">
          <ac:chgData name="Jurík Norbert" userId="62548e53-e1c0-40d4-97b2-dc7309286549" providerId="ADAL" clId="{89AE5D1E-E572-4457-BFB0-117071EE48F3}" dt="2020-06-17T17:41:28.863" v="2252" actId="478"/>
          <ac:picMkLst>
            <pc:docMk/>
            <pc:sldMk cId="1166268509" sldId="262"/>
            <ac:picMk id="6" creationId="{67140EE1-69FD-4D4C-9766-046F284AF811}"/>
          </ac:picMkLst>
        </pc:picChg>
        <pc:picChg chg="add mod">
          <ac:chgData name="Jurík Norbert" userId="62548e53-e1c0-40d4-97b2-dc7309286549" providerId="ADAL" clId="{89AE5D1E-E572-4457-BFB0-117071EE48F3}" dt="2020-06-17T17:41:52.712" v="2260" actId="1076"/>
          <ac:picMkLst>
            <pc:docMk/>
            <pc:sldMk cId="1166268509" sldId="262"/>
            <ac:picMk id="9" creationId="{FB0262A2-D86F-4BA4-B619-015ACB8510BC}"/>
          </ac:picMkLst>
        </pc:picChg>
      </pc:sldChg>
      <pc:sldChg chg="modSp">
        <pc:chgData name="Jurík Norbert" userId="62548e53-e1c0-40d4-97b2-dc7309286549" providerId="ADAL" clId="{89AE5D1E-E572-4457-BFB0-117071EE48F3}" dt="2020-06-15T16:45:40.633" v="1105" actId="20577"/>
        <pc:sldMkLst>
          <pc:docMk/>
          <pc:sldMk cId="3557316088" sldId="263"/>
        </pc:sldMkLst>
        <pc:spChg chg="mod">
          <ac:chgData name="Jurík Norbert" userId="62548e53-e1c0-40d4-97b2-dc7309286549" providerId="ADAL" clId="{89AE5D1E-E572-4457-BFB0-117071EE48F3}" dt="2020-06-15T16:45:40.633" v="1105" actId="20577"/>
          <ac:spMkLst>
            <pc:docMk/>
            <pc:sldMk cId="3557316088" sldId="263"/>
            <ac:spMk id="3" creationId="{981F6BFB-A195-413E-AB5E-A663B7677CCC}"/>
          </ac:spMkLst>
        </pc:spChg>
        <pc:picChg chg="mod">
          <ac:chgData name="Jurík Norbert" userId="62548e53-e1c0-40d4-97b2-dc7309286549" providerId="ADAL" clId="{89AE5D1E-E572-4457-BFB0-117071EE48F3}" dt="2020-06-11T08:21:21.177" v="220" actId="1076"/>
          <ac:picMkLst>
            <pc:docMk/>
            <pc:sldMk cId="3557316088" sldId="263"/>
            <ac:picMk id="4" creationId="{F1BDC599-6347-40E9-844D-97B1DEDD4E9D}"/>
          </ac:picMkLst>
        </pc:picChg>
      </pc:sldChg>
      <pc:sldChg chg="addSp delSp modSp mod setBg delDesignElem">
        <pc:chgData name="Jurík Norbert" userId="62548e53-e1c0-40d4-97b2-dc7309286549" providerId="ADAL" clId="{89AE5D1E-E572-4457-BFB0-117071EE48F3}" dt="2020-06-17T17:45:43.191" v="2274" actId="1076"/>
        <pc:sldMkLst>
          <pc:docMk/>
          <pc:sldMk cId="1038446777" sldId="264"/>
        </pc:sldMkLst>
        <pc:spChg chg="mod">
          <ac:chgData name="Jurík Norbert" userId="62548e53-e1c0-40d4-97b2-dc7309286549" providerId="ADAL" clId="{89AE5D1E-E572-4457-BFB0-117071EE48F3}" dt="2020-06-15T16:57:56.020" v="1211" actId="1035"/>
          <ac:spMkLst>
            <pc:docMk/>
            <pc:sldMk cId="1038446777" sldId="264"/>
            <ac:spMk id="2" creationId="{442DDABB-5CFC-4095-AEDC-FBFCC6BCCFA8}"/>
          </ac:spMkLst>
        </pc:spChg>
        <pc:spChg chg="mod ord">
          <ac:chgData name="Jurík Norbert" userId="62548e53-e1c0-40d4-97b2-dc7309286549" providerId="ADAL" clId="{89AE5D1E-E572-4457-BFB0-117071EE48F3}" dt="2020-06-17T09:33:26.198" v="2120" actId="1076"/>
          <ac:spMkLst>
            <pc:docMk/>
            <pc:sldMk cId="1038446777" sldId="264"/>
            <ac:spMk id="3" creationId="{99F7AC4B-D1DE-43F4-8F2A-6E370C85E9DA}"/>
          </ac:spMkLst>
        </pc:spChg>
        <pc:spChg chg="add del">
          <ac:chgData name="Jurík Norbert" userId="62548e53-e1c0-40d4-97b2-dc7309286549" providerId="ADAL" clId="{89AE5D1E-E572-4457-BFB0-117071EE48F3}" dt="2020-06-11T08:27:57.909" v="274" actId="26606"/>
          <ac:spMkLst>
            <pc:docMk/>
            <pc:sldMk cId="1038446777" sldId="264"/>
            <ac:spMk id="8" creationId="{C33976D1-3430-450C-A978-87A9A6E8E71F}"/>
          </ac:spMkLst>
        </pc:spChg>
        <pc:spChg chg="add del">
          <ac:chgData name="Jurík Norbert" userId="62548e53-e1c0-40d4-97b2-dc7309286549" providerId="ADAL" clId="{89AE5D1E-E572-4457-BFB0-117071EE48F3}" dt="2020-06-11T08:27:57.909" v="274" actId="26606"/>
          <ac:spMkLst>
            <pc:docMk/>
            <pc:sldMk cId="1038446777" sldId="264"/>
            <ac:spMk id="10" creationId="{7D6AAC78-7D86-415A-ADC1-2B474807960C}"/>
          </ac:spMkLst>
        </pc:spChg>
        <pc:spChg chg="add del">
          <ac:chgData name="Jurík Norbert" userId="62548e53-e1c0-40d4-97b2-dc7309286549" providerId="ADAL" clId="{89AE5D1E-E572-4457-BFB0-117071EE48F3}" dt="2020-06-11T08:27:57.909" v="274" actId="26606"/>
          <ac:spMkLst>
            <pc:docMk/>
            <pc:sldMk cId="1038446777" sldId="264"/>
            <ac:spMk id="12" creationId="{F2A658D9-F185-44F1-BA33-D50320D1D078}"/>
          </ac:spMkLst>
        </pc:spChg>
        <pc:spChg chg="add del">
          <ac:chgData name="Jurík Norbert" userId="62548e53-e1c0-40d4-97b2-dc7309286549" providerId="ADAL" clId="{89AE5D1E-E572-4457-BFB0-117071EE48F3}" dt="2020-06-15T16:51:33.384" v="1151" actId="26606"/>
          <ac:spMkLst>
            <pc:docMk/>
            <pc:sldMk cId="1038446777" sldId="264"/>
            <ac:spMk id="75" creationId="{42A9B402-66F6-477C-803C-FC8508A97926}"/>
          </ac:spMkLst>
        </pc:spChg>
        <pc:picChg chg="add del">
          <ac:chgData name="Jurík Norbert" userId="62548e53-e1c0-40d4-97b2-dc7309286549" providerId="ADAL" clId="{89AE5D1E-E572-4457-BFB0-117071EE48F3}" dt="2020-06-17T09:19:56.879" v="2063" actId="478"/>
          <ac:picMkLst>
            <pc:docMk/>
            <pc:sldMk cId="1038446777" sldId="264"/>
            <ac:picMk id="4" creationId="{1176F2C8-917A-452E-B7EC-BB2995A26E42}"/>
          </ac:picMkLst>
        </pc:picChg>
        <pc:picChg chg="add del mod">
          <ac:chgData name="Jurík Norbert" userId="62548e53-e1c0-40d4-97b2-dc7309286549" providerId="ADAL" clId="{89AE5D1E-E572-4457-BFB0-117071EE48F3}" dt="2020-06-11T08:22:25.693" v="224" actId="478"/>
          <ac:picMkLst>
            <pc:docMk/>
            <pc:sldMk cId="1038446777" sldId="264"/>
            <ac:picMk id="4" creationId="{681EFCC1-6674-4B05-99E7-65AA8D4D3C6B}"/>
          </ac:picMkLst>
        </pc:picChg>
        <pc:picChg chg="add del mod">
          <ac:chgData name="Jurík Norbert" userId="62548e53-e1c0-40d4-97b2-dc7309286549" providerId="ADAL" clId="{89AE5D1E-E572-4457-BFB0-117071EE48F3}" dt="2020-06-17T17:45:26.906" v="2272"/>
          <ac:picMkLst>
            <pc:docMk/>
            <pc:sldMk cId="1038446777" sldId="264"/>
            <ac:picMk id="4" creationId="{ECA2A89E-E21B-436E-A1C4-17177A68162C}"/>
          </ac:picMkLst>
        </pc:picChg>
        <pc:picChg chg="add del mod">
          <ac:chgData name="Jurík Norbert" userId="62548e53-e1c0-40d4-97b2-dc7309286549" providerId="ADAL" clId="{89AE5D1E-E572-4457-BFB0-117071EE48F3}" dt="2020-06-17T09:21:35.376" v="2073" actId="478"/>
          <ac:picMkLst>
            <pc:docMk/>
            <pc:sldMk cId="1038446777" sldId="264"/>
            <ac:picMk id="5" creationId="{F421DC5E-87E5-4B53-BE2F-EC0E812F221C}"/>
          </ac:picMkLst>
        </pc:picChg>
        <pc:picChg chg="add del mod">
          <ac:chgData name="Jurík Norbert" userId="62548e53-e1c0-40d4-97b2-dc7309286549" providerId="ADAL" clId="{89AE5D1E-E572-4457-BFB0-117071EE48F3}" dt="2020-06-17T09:27:14.416" v="2101" actId="478"/>
          <ac:picMkLst>
            <pc:docMk/>
            <pc:sldMk cId="1038446777" sldId="264"/>
            <ac:picMk id="6" creationId="{43ECCCDB-A7D7-46ED-B09C-029E2513BAE3}"/>
          </ac:picMkLst>
        </pc:picChg>
        <pc:picChg chg="add del mod">
          <ac:chgData name="Jurík Norbert" userId="62548e53-e1c0-40d4-97b2-dc7309286549" providerId="ADAL" clId="{89AE5D1E-E572-4457-BFB0-117071EE48F3}" dt="2020-06-17T09:23:59.209" v="2084" actId="478"/>
          <ac:picMkLst>
            <pc:docMk/>
            <pc:sldMk cId="1038446777" sldId="264"/>
            <ac:picMk id="7" creationId="{0D162BB9-2148-420F-BFF5-65B445FBFE14}"/>
          </ac:picMkLst>
        </pc:picChg>
        <pc:picChg chg="add del mod">
          <ac:chgData name="Jurík Norbert" userId="62548e53-e1c0-40d4-97b2-dc7309286549" providerId="ADAL" clId="{89AE5D1E-E572-4457-BFB0-117071EE48F3}" dt="2020-06-17T09:25:14.879" v="2094" actId="478"/>
          <ac:picMkLst>
            <pc:docMk/>
            <pc:sldMk cId="1038446777" sldId="264"/>
            <ac:picMk id="8" creationId="{00BC13A0-3D6F-44BD-8D58-8D675E67C5CA}"/>
          </ac:picMkLst>
        </pc:picChg>
        <pc:picChg chg="add del mod">
          <ac:chgData name="Jurík Norbert" userId="62548e53-e1c0-40d4-97b2-dc7309286549" providerId="ADAL" clId="{89AE5D1E-E572-4457-BFB0-117071EE48F3}" dt="2020-06-17T09:27:14.416" v="2101" actId="478"/>
          <ac:picMkLst>
            <pc:docMk/>
            <pc:sldMk cId="1038446777" sldId="264"/>
            <ac:picMk id="9" creationId="{540DD4AB-6303-408C-A052-A7665D39A3A0}"/>
          </ac:picMkLst>
        </pc:picChg>
        <pc:picChg chg="add del mod">
          <ac:chgData name="Jurík Norbert" userId="62548e53-e1c0-40d4-97b2-dc7309286549" providerId="ADAL" clId="{89AE5D1E-E572-4457-BFB0-117071EE48F3}" dt="2020-06-17T09:27:20.864" v="2104" actId="478"/>
          <ac:picMkLst>
            <pc:docMk/>
            <pc:sldMk cId="1038446777" sldId="264"/>
            <ac:picMk id="10" creationId="{AEF1EBFD-0F6A-432D-8E2D-142BC9965F0E}"/>
          </ac:picMkLst>
        </pc:picChg>
        <pc:picChg chg="add del">
          <ac:chgData name="Jurík Norbert" userId="62548e53-e1c0-40d4-97b2-dc7309286549" providerId="ADAL" clId="{89AE5D1E-E572-4457-BFB0-117071EE48F3}" dt="2020-06-17T09:28:09.267" v="2106" actId="478"/>
          <ac:picMkLst>
            <pc:docMk/>
            <pc:sldMk cId="1038446777" sldId="264"/>
            <ac:picMk id="11" creationId="{8AE1F46E-4A66-480A-89F8-A68A208ABCA3}"/>
          </ac:picMkLst>
        </pc:picChg>
        <pc:picChg chg="add del">
          <ac:chgData name="Jurík Norbert" userId="62548e53-e1c0-40d4-97b2-dc7309286549" providerId="ADAL" clId="{89AE5D1E-E572-4457-BFB0-117071EE48F3}" dt="2020-06-17T09:31:09.160" v="2108" actId="478"/>
          <ac:picMkLst>
            <pc:docMk/>
            <pc:sldMk cId="1038446777" sldId="264"/>
            <ac:picMk id="12" creationId="{E4E6066B-DF08-419D-A227-025D3FB310FA}"/>
          </ac:picMkLst>
        </pc:picChg>
        <pc:picChg chg="add mod">
          <ac:chgData name="Jurík Norbert" userId="62548e53-e1c0-40d4-97b2-dc7309286549" providerId="ADAL" clId="{89AE5D1E-E572-4457-BFB0-117071EE48F3}" dt="2020-06-17T09:33:29.661" v="2121" actId="1076"/>
          <ac:picMkLst>
            <pc:docMk/>
            <pc:sldMk cId="1038446777" sldId="264"/>
            <ac:picMk id="13" creationId="{9ADAF93C-3E5A-4033-9466-454566BC37A4}"/>
          </ac:picMkLst>
        </pc:picChg>
        <pc:picChg chg="add del mod">
          <ac:chgData name="Jurík Norbert" userId="62548e53-e1c0-40d4-97b2-dc7309286549" providerId="ADAL" clId="{89AE5D1E-E572-4457-BFB0-117071EE48F3}" dt="2020-06-17T17:45:43.191" v="2274" actId="1076"/>
          <ac:picMkLst>
            <pc:docMk/>
            <pc:sldMk cId="1038446777" sldId="264"/>
            <ac:picMk id="14" creationId="{EBDF8134-D333-4E17-83CC-043139E2AB17}"/>
          </ac:picMkLst>
        </pc:picChg>
        <pc:picChg chg="add del mod">
          <ac:chgData name="Jurík Norbert" userId="62548e53-e1c0-40d4-97b2-dc7309286549" providerId="ADAL" clId="{89AE5D1E-E572-4457-BFB0-117071EE48F3}" dt="2020-06-11T08:23:30.595" v="234" actId="478"/>
          <ac:picMkLst>
            <pc:docMk/>
            <pc:sldMk cId="1038446777" sldId="264"/>
            <ac:picMk id="1026" creationId="{045BEC20-28D9-493E-9DD4-47382E0DD167}"/>
          </ac:picMkLst>
        </pc:picChg>
        <pc:picChg chg="add del mod">
          <ac:chgData name="Jurík Norbert" userId="62548e53-e1c0-40d4-97b2-dc7309286549" providerId="ADAL" clId="{89AE5D1E-E572-4457-BFB0-117071EE48F3}" dt="2020-06-17T09:20:29.376" v="2068" actId="478"/>
          <ac:picMkLst>
            <pc:docMk/>
            <pc:sldMk cId="1038446777" sldId="264"/>
            <ac:picMk id="1026" creationId="{B1EE9805-3D92-40E3-9475-7C253F92474F}"/>
          </ac:picMkLst>
        </pc:picChg>
        <pc:picChg chg="add del">
          <ac:chgData name="Jurík Norbert" userId="62548e53-e1c0-40d4-97b2-dc7309286549" providerId="ADAL" clId="{89AE5D1E-E572-4457-BFB0-117071EE48F3}" dt="2020-06-17T17:44:35.113" v="2262" actId="478"/>
          <ac:picMkLst>
            <pc:docMk/>
            <pc:sldMk cId="1038446777" sldId="264"/>
            <ac:picMk id="1026" creationId="{F9465464-8245-4C3D-A264-B90585E7AB50}"/>
          </ac:picMkLst>
        </pc:picChg>
        <pc:picChg chg="add del mod">
          <ac:chgData name="Jurík Norbert" userId="62548e53-e1c0-40d4-97b2-dc7309286549" providerId="ADAL" clId="{89AE5D1E-E572-4457-BFB0-117071EE48F3}" dt="2020-06-15T16:50:53.613" v="1148" actId="478"/>
          <ac:picMkLst>
            <pc:docMk/>
            <pc:sldMk cId="1038446777" sldId="264"/>
            <ac:picMk id="1028" creationId="{3F27DD9E-E81B-494F-9215-7BFEF873C33B}"/>
          </ac:picMkLst>
        </pc:picChg>
        <pc:picChg chg="add del">
          <ac:chgData name="Jurík Norbert" userId="62548e53-e1c0-40d4-97b2-dc7309286549" providerId="ADAL" clId="{89AE5D1E-E572-4457-BFB0-117071EE48F3}" dt="2020-06-17T09:23:10.841" v="2078" actId="478"/>
          <ac:picMkLst>
            <pc:docMk/>
            <pc:sldMk cId="1038446777" sldId="264"/>
            <ac:picMk id="1028" creationId="{D0F6B333-9ECF-4F6B-9D2B-68E91ED0C3F1}"/>
          </ac:picMkLst>
        </pc:picChg>
        <pc:picChg chg="add del mod ord">
          <ac:chgData name="Jurík Norbert" userId="62548e53-e1c0-40d4-97b2-dc7309286549" providerId="ADAL" clId="{89AE5D1E-E572-4457-BFB0-117071EE48F3}" dt="2020-06-17T09:24:00.841" v="2085" actId="478"/>
          <ac:picMkLst>
            <pc:docMk/>
            <pc:sldMk cId="1038446777" sldId="264"/>
            <ac:picMk id="1030" creationId="{839B2BFD-90E2-41F9-A672-4C58AE629875}"/>
          </ac:picMkLst>
        </pc:picChg>
        <pc:picChg chg="add del mod">
          <ac:chgData name="Jurík Norbert" userId="62548e53-e1c0-40d4-97b2-dc7309286549" providerId="ADAL" clId="{89AE5D1E-E572-4457-BFB0-117071EE48F3}" dt="2020-06-17T09:31:23.199" v="2112" actId="478"/>
          <ac:picMkLst>
            <pc:docMk/>
            <pc:sldMk cId="1038446777" sldId="264"/>
            <ac:picMk id="1032" creationId="{601988EF-B0EF-4621-AA8A-AE8404248924}"/>
          </ac:picMkLst>
        </pc:picChg>
        <pc:picChg chg="add del">
          <ac:chgData name="Jurík Norbert" userId="62548e53-e1c0-40d4-97b2-dc7309286549" providerId="ADAL" clId="{89AE5D1E-E572-4457-BFB0-117071EE48F3}" dt="2020-06-17T09:32:35.383" v="2114" actId="478"/>
          <ac:picMkLst>
            <pc:docMk/>
            <pc:sldMk cId="1038446777" sldId="264"/>
            <ac:picMk id="1034" creationId="{44F967CE-3897-4B34-AC55-E0575526E7FD}"/>
          </ac:picMkLst>
        </pc:picChg>
      </pc:sldChg>
      <pc:sldChg chg="addSp delSp modSp mod setBg delDesignElem">
        <pc:chgData name="Jurík Norbert" userId="62548e53-e1c0-40d4-97b2-dc7309286549" providerId="ADAL" clId="{89AE5D1E-E572-4457-BFB0-117071EE48F3}" dt="2020-06-17T12:34:59.626" v="2232" actId="20578"/>
        <pc:sldMkLst>
          <pc:docMk/>
          <pc:sldMk cId="4200590882" sldId="265"/>
        </pc:sldMkLst>
        <pc:spChg chg="mod">
          <ac:chgData name="Jurík Norbert" userId="62548e53-e1c0-40d4-97b2-dc7309286549" providerId="ADAL" clId="{89AE5D1E-E572-4457-BFB0-117071EE48F3}" dt="2020-06-11T08:27:56.720" v="272" actId="26606"/>
          <ac:spMkLst>
            <pc:docMk/>
            <pc:sldMk cId="4200590882" sldId="265"/>
            <ac:spMk id="2" creationId="{691DBC58-9E7D-4910-AA03-001E2B16ACFC}"/>
          </ac:spMkLst>
        </pc:spChg>
        <pc:spChg chg="mod">
          <ac:chgData name="Jurík Norbert" userId="62548e53-e1c0-40d4-97b2-dc7309286549" providerId="ADAL" clId="{89AE5D1E-E572-4457-BFB0-117071EE48F3}" dt="2020-06-17T12:34:59.626" v="2232" actId="20578"/>
          <ac:spMkLst>
            <pc:docMk/>
            <pc:sldMk cId="4200590882" sldId="265"/>
            <ac:spMk id="3" creationId="{D0DB2790-2C87-472E-BE3E-444670C0D973}"/>
          </ac:spMkLst>
        </pc:spChg>
        <pc:spChg chg="add del">
          <ac:chgData name="Jurík Norbert" userId="62548e53-e1c0-40d4-97b2-dc7309286549" providerId="ADAL" clId="{89AE5D1E-E572-4457-BFB0-117071EE48F3}" dt="2020-06-11T08:27:56.720" v="272" actId="26606"/>
          <ac:spMkLst>
            <pc:docMk/>
            <pc:sldMk cId="4200590882" sldId="265"/>
            <ac:spMk id="8" creationId="{C33976D1-3430-450C-A978-87A9A6E8E71F}"/>
          </ac:spMkLst>
        </pc:spChg>
        <pc:spChg chg="add del">
          <ac:chgData name="Jurík Norbert" userId="62548e53-e1c0-40d4-97b2-dc7309286549" providerId="ADAL" clId="{89AE5D1E-E572-4457-BFB0-117071EE48F3}" dt="2020-06-11T08:27:56.720" v="272" actId="26606"/>
          <ac:spMkLst>
            <pc:docMk/>
            <pc:sldMk cId="4200590882" sldId="265"/>
            <ac:spMk id="10" creationId="{7D6AAC78-7D86-415A-ADC1-2B474807960C}"/>
          </ac:spMkLst>
        </pc:spChg>
        <pc:spChg chg="add del">
          <ac:chgData name="Jurík Norbert" userId="62548e53-e1c0-40d4-97b2-dc7309286549" providerId="ADAL" clId="{89AE5D1E-E572-4457-BFB0-117071EE48F3}" dt="2020-06-11T08:27:56.720" v="272" actId="26606"/>
          <ac:spMkLst>
            <pc:docMk/>
            <pc:sldMk cId="4200590882" sldId="265"/>
            <ac:spMk id="12" creationId="{F2A658D9-F185-44F1-BA33-D50320D1D078}"/>
          </ac:spMkLst>
        </pc:spChg>
      </pc:sldChg>
      <pc:sldChg chg="addSp delSp modSp delDesignElem">
        <pc:chgData name="Jurík Norbert" userId="62548e53-e1c0-40d4-97b2-dc7309286549" providerId="ADAL" clId="{89AE5D1E-E572-4457-BFB0-117071EE48F3}" dt="2020-06-11T08:20:14.965" v="217" actId="26606"/>
        <pc:sldMkLst>
          <pc:docMk/>
          <pc:sldMk cId="1881441743" sldId="266"/>
        </pc:sldMkLst>
        <pc:spChg chg="mod">
          <ac:chgData name="Jurík Norbert" userId="62548e53-e1c0-40d4-97b2-dc7309286549" providerId="ADAL" clId="{89AE5D1E-E572-4457-BFB0-117071EE48F3}" dt="2020-06-11T08:20:14.965" v="217" actId="26606"/>
          <ac:spMkLst>
            <pc:docMk/>
            <pc:sldMk cId="1881441743" sldId="266"/>
            <ac:spMk id="2" creationId="{037958CC-C038-43E0-90A7-96FF483803AD}"/>
          </ac:spMkLst>
        </pc:spChg>
        <pc:spChg chg="add del mod">
          <ac:chgData name="Jurík Norbert" userId="62548e53-e1c0-40d4-97b2-dc7309286549" providerId="ADAL" clId="{89AE5D1E-E572-4457-BFB0-117071EE48F3}" dt="2020-06-11T08:16:11.069" v="153"/>
          <ac:spMkLst>
            <pc:docMk/>
            <pc:sldMk cId="1881441743" sldId="266"/>
            <ac:spMk id="8" creationId="{84167985-D6E9-40FF-97C0-4B6D373E85C9}"/>
          </ac:spMkLst>
        </pc:spChg>
        <pc:spChg chg="add del mod">
          <ac:chgData name="Jurík Norbert" userId="62548e53-e1c0-40d4-97b2-dc7309286549" providerId="ADAL" clId="{89AE5D1E-E572-4457-BFB0-117071EE48F3}" dt="2020-06-11T08:16:11.069" v="153"/>
          <ac:spMkLst>
            <pc:docMk/>
            <pc:sldMk cId="1881441743" sldId="266"/>
            <ac:spMk id="10" creationId="{68801362-349C-44BE-BEF6-8E926E1D38BC}"/>
          </ac:spMkLst>
        </pc:spChg>
      </pc:sldChg>
      <pc:sldChg chg="addSp delSp modSp mod setBg delDesignElem">
        <pc:chgData name="Jurík Norbert" userId="62548e53-e1c0-40d4-97b2-dc7309286549" providerId="ADAL" clId="{89AE5D1E-E572-4457-BFB0-117071EE48F3}" dt="2020-06-17T17:53:40.947" v="2296" actId="20577"/>
        <pc:sldMkLst>
          <pc:docMk/>
          <pc:sldMk cId="329417675" sldId="267"/>
        </pc:sldMkLst>
        <pc:spChg chg="mod">
          <ac:chgData name="Jurík Norbert" userId="62548e53-e1c0-40d4-97b2-dc7309286549" providerId="ADAL" clId="{89AE5D1E-E572-4457-BFB0-117071EE48F3}" dt="2020-06-17T08:59:55.851" v="1939" actId="14100"/>
          <ac:spMkLst>
            <pc:docMk/>
            <pc:sldMk cId="329417675" sldId="267"/>
            <ac:spMk id="2" creationId="{9C9E8CA0-81B2-4EBD-A2FC-73A9E68A1AC6}"/>
          </ac:spMkLst>
        </pc:spChg>
        <pc:spChg chg="mod">
          <ac:chgData name="Jurík Norbert" userId="62548e53-e1c0-40d4-97b2-dc7309286549" providerId="ADAL" clId="{89AE5D1E-E572-4457-BFB0-117071EE48F3}" dt="2020-06-17T17:53:40.947" v="2296" actId="20577"/>
          <ac:spMkLst>
            <pc:docMk/>
            <pc:sldMk cId="329417675" sldId="267"/>
            <ac:spMk id="3" creationId="{B3BFDE7D-2073-4935-B00B-C8C5E8D27809}"/>
          </ac:spMkLst>
        </pc:spChg>
        <pc:spChg chg="add del mod">
          <ac:chgData name="Jurík Norbert" userId="62548e53-e1c0-40d4-97b2-dc7309286549" providerId="ADAL" clId="{89AE5D1E-E572-4457-BFB0-117071EE48F3}" dt="2020-06-17T09:03:06.785" v="1952" actId="478"/>
          <ac:spMkLst>
            <pc:docMk/>
            <pc:sldMk cId="329417675" sldId="267"/>
            <ac:spMk id="4" creationId="{B9CB3703-3191-4A43-AC84-88AFC601A053}"/>
          </ac:spMkLst>
        </pc:spChg>
        <pc:spChg chg="add del">
          <ac:chgData name="Jurík Norbert" userId="62548e53-e1c0-40d4-97b2-dc7309286549" providerId="ADAL" clId="{89AE5D1E-E572-4457-BFB0-117071EE48F3}" dt="2020-06-11T08:28:04.408" v="280" actId="26606"/>
          <ac:spMkLst>
            <pc:docMk/>
            <pc:sldMk cId="329417675" sldId="267"/>
            <ac:spMk id="8" creationId="{C33976D1-3430-450C-A978-87A9A6E8E71F}"/>
          </ac:spMkLst>
        </pc:spChg>
        <pc:spChg chg="add del">
          <ac:chgData name="Jurík Norbert" userId="62548e53-e1c0-40d4-97b2-dc7309286549" providerId="ADAL" clId="{89AE5D1E-E572-4457-BFB0-117071EE48F3}" dt="2020-06-11T08:28:04.408" v="280" actId="26606"/>
          <ac:spMkLst>
            <pc:docMk/>
            <pc:sldMk cId="329417675" sldId="267"/>
            <ac:spMk id="10" creationId="{7D6AAC78-7D86-415A-ADC1-2B474807960C}"/>
          </ac:spMkLst>
        </pc:spChg>
        <pc:spChg chg="add del">
          <ac:chgData name="Jurík Norbert" userId="62548e53-e1c0-40d4-97b2-dc7309286549" providerId="ADAL" clId="{89AE5D1E-E572-4457-BFB0-117071EE48F3}" dt="2020-06-11T08:28:04.408" v="280" actId="26606"/>
          <ac:spMkLst>
            <pc:docMk/>
            <pc:sldMk cId="329417675" sldId="267"/>
            <ac:spMk id="12" creationId="{F2A658D9-F185-44F1-BA33-D50320D1D078}"/>
          </ac:spMkLst>
        </pc:spChg>
        <pc:picChg chg="add del mod">
          <ac:chgData name="Jurík Norbert" userId="62548e53-e1c0-40d4-97b2-dc7309286549" providerId="ADAL" clId="{89AE5D1E-E572-4457-BFB0-117071EE48F3}" dt="2020-06-17T12:07:06.293" v="2160" actId="478"/>
          <ac:picMkLst>
            <pc:docMk/>
            <pc:sldMk cId="329417675" sldId="267"/>
            <ac:picMk id="4" creationId="{E02E7B46-9EBC-4FE5-8A41-6CAFF293C1FA}"/>
          </ac:picMkLst>
        </pc:picChg>
        <pc:picChg chg="add del mod">
          <ac:chgData name="Jurík Norbert" userId="62548e53-e1c0-40d4-97b2-dc7309286549" providerId="ADAL" clId="{89AE5D1E-E572-4457-BFB0-117071EE48F3}" dt="2020-06-17T09:11:52.807" v="2030" actId="478"/>
          <ac:picMkLst>
            <pc:docMk/>
            <pc:sldMk cId="329417675" sldId="267"/>
            <ac:picMk id="5" creationId="{6705BB92-7D7E-49B5-B9E4-96B07CB0FF7F}"/>
          </ac:picMkLst>
        </pc:picChg>
        <pc:picChg chg="add mod">
          <ac:chgData name="Jurík Norbert" userId="62548e53-e1c0-40d4-97b2-dc7309286549" providerId="ADAL" clId="{89AE5D1E-E572-4457-BFB0-117071EE48F3}" dt="2020-06-17T12:07:22.462" v="2184" actId="1038"/>
          <ac:picMkLst>
            <pc:docMk/>
            <pc:sldMk cId="329417675" sldId="267"/>
            <ac:picMk id="6" creationId="{81675945-E691-49A3-9D64-D91FB05CF5C6}"/>
          </ac:picMkLst>
        </pc:picChg>
      </pc:sldChg>
      <pc:sldChg chg="modSp add">
        <pc:chgData name="Jurík Norbert" userId="62548e53-e1c0-40d4-97b2-dc7309286549" providerId="ADAL" clId="{89AE5D1E-E572-4457-BFB0-117071EE48F3}" dt="2020-06-15T16:32:23.614" v="1039" actId="20577"/>
        <pc:sldMkLst>
          <pc:docMk/>
          <pc:sldMk cId="1638291572" sldId="268"/>
        </pc:sldMkLst>
        <pc:spChg chg="mod">
          <ac:chgData name="Jurík Norbert" userId="62548e53-e1c0-40d4-97b2-dc7309286549" providerId="ADAL" clId="{89AE5D1E-E572-4457-BFB0-117071EE48F3}" dt="2020-06-11T08:29:12.258" v="298" actId="20577"/>
          <ac:spMkLst>
            <pc:docMk/>
            <pc:sldMk cId="1638291572" sldId="268"/>
            <ac:spMk id="2" creationId="{8F0E3F00-29EB-460C-8361-D0455CD5929C}"/>
          </ac:spMkLst>
        </pc:spChg>
        <pc:spChg chg="mod">
          <ac:chgData name="Jurík Norbert" userId="62548e53-e1c0-40d4-97b2-dc7309286549" providerId="ADAL" clId="{89AE5D1E-E572-4457-BFB0-117071EE48F3}" dt="2020-06-15T16:32:23.614" v="1039" actId="20577"/>
          <ac:spMkLst>
            <pc:docMk/>
            <pc:sldMk cId="1638291572" sldId="268"/>
            <ac:spMk id="3" creationId="{A109DB56-11E0-4354-BEE0-B0EE45827252}"/>
          </ac:spMkLst>
        </pc:spChg>
      </pc:sldChg>
      <pc:sldChg chg="addSp delSp modSp add">
        <pc:chgData name="Jurík Norbert" userId="62548e53-e1c0-40d4-97b2-dc7309286549" providerId="ADAL" clId="{89AE5D1E-E572-4457-BFB0-117071EE48F3}" dt="2020-06-17T12:31:16.711" v="2231" actId="1076"/>
        <pc:sldMkLst>
          <pc:docMk/>
          <pc:sldMk cId="965818414" sldId="269"/>
        </pc:sldMkLst>
        <pc:spChg chg="mod">
          <ac:chgData name="Jurík Norbert" userId="62548e53-e1c0-40d4-97b2-dc7309286549" providerId="ADAL" clId="{89AE5D1E-E572-4457-BFB0-117071EE48F3}" dt="2020-06-15T16:41:55.545" v="1098" actId="20577"/>
          <ac:spMkLst>
            <pc:docMk/>
            <pc:sldMk cId="965818414" sldId="269"/>
            <ac:spMk id="2" creationId="{D2B0DE73-B780-409D-9B09-C82E5AD2E8B1}"/>
          </ac:spMkLst>
        </pc:spChg>
        <pc:picChg chg="add mod">
          <ac:chgData name="Jurík Norbert" userId="62548e53-e1c0-40d4-97b2-dc7309286549" providerId="ADAL" clId="{89AE5D1E-E572-4457-BFB0-117071EE48F3}" dt="2020-06-17T12:31:16.711" v="2231" actId="1076"/>
          <ac:picMkLst>
            <pc:docMk/>
            <pc:sldMk cId="965818414" sldId="269"/>
            <ac:picMk id="4" creationId="{617CDC43-E7BA-44B6-A7B9-B1792EEDA700}"/>
          </ac:picMkLst>
        </pc:picChg>
        <pc:picChg chg="add del">
          <ac:chgData name="Jurík Norbert" userId="62548e53-e1c0-40d4-97b2-dc7309286549" providerId="ADAL" clId="{89AE5D1E-E572-4457-BFB0-117071EE48F3}" dt="2020-06-15T16:39:27.125" v="1083" actId="478"/>
          <ac:picMkLst>
            <pc:docMk/>
            <pc:sldMk cId="965818414" sldId="269"/>
            <ac:picMk id="4" creationId="{8A0BDC22-E149-4891-9B70-D61FE7B40BC5}"/>
          </ac:picMkLst>
        </pc:picChg>
        <pc:picChg chg="add del mod">
          <ac:chgData name="Jurík Norbert" userId="62548e53-e1c0-40d4-97b2-dc7309286549" providerId="ADAL" clId="{89AE5D1E-E572-4457-BFB0-117071EE48F3}" dt="2020-06-15T16:41:20.909" v="1091" actId="478"/>
          <ac:picMkLst>
            <pc:docMk/>
            <pc:sldMk cId="965818414" sldId="269"/>
            <ac:picMk id="5" creationId="{D14F093A-B235-451B-8A82-F4A3030BF069}"/>
          </ac:picMkLst>
        </pc:picChg>
        <pc:picChg chg="add del mod">
          <ac:chgData name="Jurík Norbert" userId="62548e53-e1c0-40d4-97b2-dc7309286549" providerId="ADAL" clId="{89AE5D1E-E572-4457-BFB0-117071EE48F3}" dt="2020-06-17T12:31:10.751" v="2229" actId="478"/>
          <ac:picMkLst>
            <pc:docMk/>
            <pc:sldMk cId="965818414" sldId="269"/>
            <ac:picMk id="6" creationId="{1EAEC03C-F667-412D-A3CC-C5642DDBEE32}"/>
          </ac:picMkLst>
        </pc:picChg>
      </pc:sldChg>
      <pc:sldChg chg="addSp modSp add">
        <pc:chgData name="Jurík Norbert" userId="62548e53-e1c0-40d4-97b2-dc7309286549" providerId="ADAL" clId="{89AE5D1E-E572-4457-BFB0-117071EE48F3}" dt="2020-06-17T12:21:17.195" v="2228" actId="1076"/>
        <pc:sldMkLst>
          <pc:docMk/>
          <pc:sldMk cId="1631178452" sldId="270"/>
        </pc:sldMkLst>
        <pc:spChg chg="mod">
          <ac:chgData name="Jurík Norbert" userId="62548e53-e1c0-40d4-97b2-dc7309286549" providerId="ADAL" clId="{89AE5D1E-E572-4457-BFB0-117071EE48F3}" dt="2020-06-15T16:37:12.944" v="1081" actId="27636"/>
          <ac:spMkLst>
            <pc:docMk/>
            <pc:sldMk cId="1631178452" sldId="270"/>
            <ac:spMk id="2" creationId="{89900392-4488-4946-AE44-55E61FBA9B46}"/>
          </ac:spMkLst>
        </pc:spChg>
        <pc:picChg chg="add mod">
          <ac:chgData name="Jurík Norbert" userId="62548e53-e1c0-40d4-97b2-dc7309286549" providerId="ADAL" clId="{89AE5D1E-E572-4457-BFB0-117071EE48F3}" dt="2020-06-17T12:21:17.195" v="2228" actId="1076"/>
          <ac:picMkLst>
            <pc:docMk/>
            <pc:sldMk cId="1631178452" sldId="270"/>
            <ac:picMk id="4" creationId="{5D310FAB-6103-4EC7-9F44-FC04EF07848A}"/>
          </ac:picMkLst>
        </pc:picChg>
      </pc:sldChg>
      <pc:sldChg chg="addSp delSp modSp add">
        <pc:chgData name="Jurík Norbert" userId="62548e53-e1c0-40d4-97b2-dc7309286549" providerId="ADAL" clId="{89AE5D1E-E572-4457-BFB0-117071EE48F3}" dt="2020-06-17T12:20:22.598" v="2226" actId="1076"/>
        <pc:sldMkLst>
          <pc:docMk/>
          <pc:sldMk cId="2374614984" sldId="271"/>
        </pc:sldMkLst>
        <pc:spChg chg="mod">
          <ac:chgData name="Jurík Norbert" userId="62548e53-e1c0-40d4-97b2-dc7309286549" providerId="ADAL" clId="{89AE5D1E-E572-4457-BFB0-117071EE48F3}" dt="2020-06-17T12:20:10.102" v="2223" actId="1036"/>
          <ac:spMkLst>
            <pc:docMk/>
            <pc:sldMk cId="2374614984" sldId="271"/>
            <ac:spMk id="2" creationId="{AF19156E-1FF9-4B07-A4E7-9AC2EB715512}"/>
          </ac:spMkLst>
        </pc:spChg>
        <pc:spChg chg="del">
          <ac:chgData name="Jurík Norbert" userId="62548e53-e1c0-40d4-97b2-dc7309286549" providerId="ADAL" clId="{89AE5D1E-E572-4457-BFB0-117071EE48F3}" dt="2020-06-15T16:33:27.869" v="1043"/>
          <ac:spMkLst>
            <pc:docMk/>
            <pc:sldMk cId="2374614984" sldId="271"/>
            <ac:spMk id="3" creationId="{B6A4E114-C717-48D8-BAC1-4198211686A2}"/>
          </ac:spMkLst>
        </pc:spChg>
        <pc:spChg chg="add mod">
          <ac:chgData name="Jurík Norbert" userId="62548e53-e1c0-40d4-97b2-dc7309286549" providerId="ADAL" clId="{89AE5D1E-E572-4457-BFB0-117071EE48F3}" dt="2020-06-15T16:34:10.475" v="1052" actId="478"/>
          <ac:spMkLst>
            <pc:docMk/>
            <pc:sldMk cId="2374614984" sldId="271"/>
            <ac:spMk id="6" creationId="{E35CADC5-BE1F-4D5B-B5EA-F303901516B5}"/>
          </ac:spMkLst>
        </pc:spChg>
        <pc:picChg chg="add mod">
          <ac:chgData name="Jurík Norbert" userId="62548e53-e1c0-40d4-97b2-dc7309286549" providerId="ADAL" clId="{89AE5D1E-E572-4457-BFB0-117071EE48F3}" dt="2020-06-17T12:20:22.598" v="2226" actId="1076"/>
          <ac:picMkLst>
            <pc:docMk/>
            <pc:sldMk cId="2374614984" sldId="271"/>
            <ac:picMk id="3" creationId="{C53C6E23-9C5F-45EC-93D3-929F9C896CB4}"/>
          </ac:picMkLst>
        </pc:picChg>
        <pc:picChg chg="add del mod">
          <ac:chgData name="Jurík Norbert" userId="62548e53-e1c0-40d4-97b2-dc7309286549" providerId="ADAL" clId="{89AE5D1E-E572-4457-BFB0-117071EE48F3}" dt="2020-06-15T16:34:10.475" v="1052" actId="478"/>
          <ac:picMkLst>
            <pc:docMk/>
            <pc:sldMk cId="2374614984" sldId="271"/>
            <ac:picMk id="4" creationId="{B9B80EE7-C734-4D62-B2F6-C6ADC0B7295F}"/>
          </ac:picMkLst>
        </pc:picChg>
        <pc:picChg chg="add del mod">
          <ac:chgData name="Jurík Norbert" userId="62548e53-e1c0-40d4-97b2-dc7309286549" providerId="ADAL" clId="{89AE5D1E-E572-4457-BFB0-117071EE48F3}" dt="2020-06-17T12:19:40.246" v="2185" actId="478"/>
          <ac:picMkLst>
            <pc:docMk/>
            <pc:sldMk cId="2374614984" sldId="271"/>
            <ac:picMk id="7" creationId="{D8E60686-0E05-44AA-A54F-D4B3F730D7E1}"/>
          </ac:picMkLst>
        </pc:picChg>
      </pc:sldChg>
      <pc:sldChg chg="modSp add">
        <pc:chgData name="Jurík Norbert" userId="62548e53-e1c0-40d4-97b2-dc7309286549" providerId="ADAL" clId="{89AE5D1E-E572-4457-BFB0-117071EE48F3}" dt="2020-06-15T16:59:41.623" v="1217" actId="20577"/>
        <pc:sldMkLst>
          <pc:docMk/>
          <pc:sldMk cId="786366406" sldId="272"/>
        </pc:sldMkLst>
        <pc:spChg chg="mod">
          <ac:chgData name="Jurík Norbert" userId="62548e53-e1c0-40d4-97b2-dc7309286549" providerId="ADAL" clId="{89AE5D1E-E572-4457-BFB0-117071EE48F3}" dt="2020-06-15T16:59:41.623" v="1217" actId="20577"/>
          <ac:spMkLst>
            <pc:docMk/>
            <pc:sldMk cId="786366406" sldId="272"/>
            <ac:spMk id="2" creationId="{F30D9446-67E5-46F4-A357-C7BD8C4A4260}"/>
          </ac:spMkLst>
        </pc:spChg>
        <pc:spChg chg="mod">
          <ac:chgData name="Jurík Norbert" userId="62548e53-e1c0-40d4-97b2-dc7309286549" providerId="ADAL" clId="{89AE5D1E-E572-4457-BFB0-117071EE48F3}" dt="2020-06-15T16:46:18.799" v="1109" actId="5793"/>
          <ac:spMkLst>
            <pc:docMk/>
            <pc:sldMk cId="786366406" sldId="272"/>
            <ac:spMk id="3" creationId="{25280451-C31E-459F-A057-EB3CD1F08841}"/>
          </ac:spMkLst>
        </pc:spChg>
      </pc:sldChg>
      <pc:sldChg chg="addSp delSp modSp add mod setBg">
        <pc:chgData name="Jurík Norbert" userId="62548e53-e1c0-40d4-97b2-dc7309286549" providerId="ADAL" clId="{89AE5D1E-E572-4457-BFB0-117071EE48F3}" dt="2020-06-17T12:02:09.217" v="2129" actId="1076"/>
        <pc:sldMkLst>
          <pc:docMk/>
          <pc:sldMk cId="3530013129" sldId="273"/>
        </pc:sldMkLst>
        <pc:spChg chg="mod">
          <ac:chgData name="Jurík Norbert" userId="62548e53-e1c0-40d4-97b2-dc7309286549" providerId="ADAL" clId="{89AE5D1E-E572-4457-BFB0-117071EE48F3}" dt="2020-06-17T08:57:04.682" v="1840" actId="14100"/>
          <ac:spMkLst>
            <pc:docMk/>
            <pc:sldMk cId="3530013129" sldId="273"/>
            <ac:spMk id="2" creationId="{D7AD01ED-C4D0-462F-B2DB-62568409E79A}"/>
          </ac:spMkLst>
        </pc:spChg>
        <pc:spChg chg="mod">
          <ac:chgData name="Jurík Norbert" userId="62548e53-e1c0-40d4-97b2-dc7309286549" providerId="ADAL" clId="{89AE5D1E-E572-4457-BFB0-117071EE48F3}" dt="2020-06-17T08:57:51.108" v="1894" actId="14100"/>
          <ac:spMkLst>
            <pc:docMk/>
            <pc:sldMk cId="3530013129" sldId="273"/>
            <ac:spMk id="3" creationId="{60AC379E-DAA5-4676-99E2-F7C79C106071}"/>
          </ac:spMkLst>
        </pc:spChg>
        <pc:spChg chg="add del">
          <ac:chgData name="Jurík Norbert" userId="62548e53-e1c0-40d4-97b2-dc7309286549" providerId="ADAL" clId="{89AE5D1E-E572-4457-BFB0-117071EE48F3}" dt="2020-06-17T08:56:30.493" v="1797" actId="26606"/>
          <ac:spMkLst>
            <pc:docMk/>
            <pc:sldMk cId="3530013129" sldId="273"/>
            <ac:spMk id="9" creationId="{3BBEBD03-E4CE-4B72-8DF2-6E737BDDFBD4}"/>
          </ac:spMkLst>
        </pc:spChg>
        <pc:spChg chg="add del">
          <ac:chgData name="Jurík Norbert" userId="62548e53-e1c0-40d4-97b2-dc7309286549" providerId="ADAL" clId="{89AE5D1E-E572-4457-BFB0-117071EE48F3}" dt="2020-06-17T08:56:30.493" v="1797" actId="26606"/>
          <ac:spMkLst>
            <pc:docMk/>
            <pc:sldMk cId="3530013129" sldId="273"/>
            <ac:spMk id="11" creationId="{77221359-7E5B-428B-8817-A7C5104279C4}"/>
          </ac:spMkLst>
        </pc:spChg>
        <pc:picChg chg="add mod">
          <ac:chgData name="Jurík Norbert" userId="62548e53-e1c0-40d4-97b2-dc7309286549" providerId="ADAL" clId="{89AE5D1E-E572-4457-BFB0-117071EE48F3}" dt="2020-06-17T12:02:09.217" v="2129" actId="1076"/>
          <ac:picMkLst>
            <pc:docMk/>
            <pc:sldMk cId="3530013129" sldId="273"/>
            <ac:picMk id="4" creationId="{A443F718-E89B-40AC-844A-801FD29EC44F}"/>
          </ac:picMkLst>
        </pc:picChg>
      </pc:sldChg>
      <pc:sldMasterChg chg="modSp modSldLayout">
        <pc:chgData name="Jurík Norbert" userId="62548e53-e1c0-40d4-97b2-dc7309286549" providerId="ADAL" clId="{89AE5D1E-E572-4457-BFB0-117071EE48F3}" dt="2020-06-11T08:16:11.069" v="153"/>
        <pc:sldMasterMkLst>
          <pc:docMk/>
          <pc:sldMasterMk cId="1444970265" sldId="2147483696"/>
        </pc:sldMasterMkLst>
        <pc:spChg chg="mod">
          <ac:chgData name="Jurík Norbert" userId="62548e53-e1c0-40d4-97b2-dc7309286549" providerId="ADAL" clId="{89AE5D1E-E572-4457-BFB0-117071EE48F3}" dt="2020-06-11T08:16:11.069" v="153"/>
          <ac:spMkLst>
            <pc:docMk/>
            <pc:sldMasterMk cId="1444970265" sldId="2147483696"/>
            <ac:spMk id="2" creationId="{00000000-0000-0000-0000-000000000000}"/>
          </ac:spMkLst>
        </pc:spChg>
        <pc:spChg chg="mod">
          <ac:chgData name="Jurík Norbert" userId="62548e53-e1c0-40d4-97b2-dc7309286549" providerId="ADAL" clId="{89AE5D1E-E572-4457-BFB0-117071EE48F3}" dt="2020-06-11T08:16:11.069" v="153"/>
          <ac:spMkLst>
            <pc:docMk/>
            <pc:sldMasterMk cId="1444970265" sldId="2147483696"/>
            <ac:spMk id="3" creationId="{00000000-0000-0000-0000-000000000000}"/>
          </ac:spMkLst>
        </pc:spChg>
        <pc:spChg chg="mod">
          <ac:chgData name="Jurík Norbert" userId="62548e53-e1c0-40d4-97b2-dc7309286549" providerId="ADAL" clId="{89AE5D1E-E572-4457-BFB0-117071EE48F3}" dt="2020-06-11T08:16:11.069" v="153"/>
          <ac:spMkLst>
            <pc:docMk/>
            <pc:sldMasterMk cId="1444970265" sldId="2147483696"/>
            <ac:spMk id="4" creationId="{00000000-0000-0000-0000-000000000000}"/>
          </ac:spMkLst>
        </pc:spChg>
        <pc:spChg chg="mod">
          <ac:chgData name="Jurík Norbert" userId="62548e53-e1c0-40d4-97b2-dc7309286549" providerId="ADAL" clId="{89AE5D1E-E572-4457-BFB0-117071EE48F3}" dt="2020-06-11T08:16:11.069" v="153"/>
          <ac:spMkLst>
            <pc:docMk/>
            <pc:sldMasterMk cId="1444970265" sldId="2147483696"/>
            <ac:spMk id="5" creationId="{00000000-0000-0000-0000-000000000000}"/>
          </ac:spMkLst>
        </pc:spChg>
        <pc:spChg chg="mod">
          <ac:chgData name="Jurík Norbert" userId="62548e53-e1c0-40d4-97b2-dc7309286549" providerId="ADAL" clId="{89AE5D1E-E572-4457-BFB0-117071EE48F3}" dt="2020-06-11T08:16:11.069" v="153"/>
          <ac:spMkLst>
            <pc:docMk/>
            <pc:sldMasterMk cId="1444970265" sldId="2147483696"/>
            <ac:spMk id="6" creationId="{00000000-0000-0000-0000-000000000000}"/>
          </ac:spMkLst>
        </pc:spChg>
        <pc:sldLayoutChg chg="modSp">
          <pc:chgData name="Jurík Norbert" userId="62548e53-e1c0-40d4-97b2-dc7309286549" providerId="ADAL" clId="{89AE5D1E-E572-4457-BFB0-117071EE48F3}" dt="2020-06-11T08:16:11.069" v="153"/>
          <pc:sldLayoutMkLst>
            <pc:docMk/>
            <pc:sldMasterMk cId="1444970265" sldId="2147483696"/>
            <pc:sldLayoutMk cId="1036192679" sldId="2147483697"/>
          </pc:sldLayoutMkLst>
          <pc:spChg chg="mod">
            <ac:chgData name="Jurík Norbert" userId="62548e53-e1c0-40d4-97b2-dc7309286549" providerId="ADAL" clId="{89AE5D1E-E572-4457-BFB0-117071EE48F3}" dt="2020-06-11T08:16:11.069" v="153"/>
            <ac:spMkLst>
              <pc:docMk/>
              <pc:sldMasterMk cId="1444970265" sldId="2147483696"/>
              <pc:sldLayoutMk cId="1036192679" sldId="2147483697"/>
              <ac:spMk id="2" creationId="{00000000-0000-0000-0000-000000000000}"/>
            </ac:spMkLst>
          </pc:spChg>
          <pc:spChg chg="mod">
            <ac:chgData name="Jurík Norbert" userId="62548e53-e1c0-40d4-97b2-dc7309286549" providerId="ADAL" clId="{89AE5D1E-E572-4457-BFB0-117071EE48F3}" dt="2020-06-11T08:16:11.069" v="153"/>
            <ac:spMkLst>
              <pc:docMk/>
              <pc:sldMasterMk cId="1444970265" sldId="2147483696"/>
              <pc:sldLayoutMk cId="1036192679" sldId="2147483697"/>
              <ac:spMk id="3" creationId="{00000000-0000-0000-0000-000000000000}"/>
            </ac:spMkLst>
          </pc:spChg>
        </pc:sldLayoutChg>
        <pc:sldLayoutChg chg="modSp">
          <pc:chgData name="Jurík Norbert" userId="62548e53-e1c0-40d4-97b2-dc7309286549" providerId="ADAL" clId="{89AE5D1E-E572-4457-BFB0-117071EE48F3}" dt="2020-06-11T08:16:11.069" v="153"/>
          <pc:sldLayoutMkLst>
            <pc:docMk/>
            <pc:sldMasterMk cId="1444970265" sldId="2147483696"/>
            <pc:sldLayoutMk cId="3517236377" sldId="2147483699"/>
          </pc:sldLayoutMkLst>
          <pc:spChg chg="mod">
            <ac:chgData name="Jurík Norbert" userId="62548e53-e1c0-40d4-97b2-dc7309286549" providerId="ADAL" clId="{89AE5D1E-E572-4457-BFB0-117071EE48F3}" dt="2020-06-11T08:16:11.069" v="153"/>
            <ac:spMkLst>
              <pc:docMk/>
              <pc:sldMasterMk cId="1444970265" sldId="2147483696"/>
              <pc:sldLayoutMk cId="3517236377" sldId="2147483699"/>
              <ac:spMk id="2" creationId="{00000000-0000-0000-0000-000000000000}"/>
            </ac:spMkLst>
          </pc:spChg>
          <pc:spChg chg="mod">
            <ac:chgData name="Jurík Norbert" userId="62548e53-e1c0-40d4-97b2-dc7309286549" providerId="ADAL" clId="{89AE5D1E-E572-4457-BFB0-117071EE48F3}" dt="2020-06-11T08:16:11.069" v="153"/>
            <ac:spMkLst>
              <pc:docMk/>
              <pc:sldMasterMk cId="1444970265" sldId="2147483696"/>
              <pc:sldLayoutMk cId="3517236377" sldId="2147483699"/>
              <ac:spMk id="3" creationId="{00000000-0000-0000-0000-000000000000}"/>
            </ac:spMkLst>
          </pc:spChg>
        </pc:sldLayoutChg>
        <pc:sldLayoutChg chg="modSp">
          <pc:chgData name="Jurík Norbert" userId="62548e53-e1c0-40d4-97b2-dc7309286549" providerId="ADAL" clId="{89AE5D1E-E572-4457-BFB0-117071EE48F3}" dt="2020-06-11T08:16:11.069" v="153"/>
          <pc:sldLayoutMkLst>
            <pc:docMk/>
            <pc:sldMasterMk cId="1444970265" sldId="2147483696"/>
            <pc:sldLayoutMk cId="3841630465" sldId="2147483700"/>
          </pc:sldLayoutMkLst>
          <pc:spChg chg="mod">
            <ac:chgData name="Jurík Norbert" userId="62548e53-e1c0-40d4-97b2-dc7309286549" providerId="ADAL" clId="{89AE5D1E-E572-4457-BFB0-117071EE48F3}" dt="2020-06-11T08:16:11.069" v="153"/>
            <ac:spMkLst>
              <pc:docMk/>
              <pc:sldMasterMk cId="1444970265" sldId="2147483696"/>
              <pc:sldLayoutMk cId="3841630465" sldId="2147483700"/>
              <ac:spMk id="3" creationId="{00000000-0000-0000-0000-000000000000}"/>
            </ac:spMkLst>
          </pc:spChg>
          <pc:spChg chg="mod">
            <ac:chgData name="Jurík Norbert" userId="62548e53-e1c0-40d4-97b2-dc7309286549" providerId="ADAL" clId="{89AE5D1E-E572-4457-BFB0-117071EE48F3}" dt="2020-06-11T08:16:11.069" v="153"/>
            <ac:spMkLst>
              <pc:docMk/>
              <pc:sldMasterMk cId="1444970265" sldId="2147483696"/>
              <pc:sldLayoutMk cId="3841630465" sldId="2147483700"/>
              <ac:spMk id="4" creationId="{00000000-0000-0000-0000-000000000000}"/>
            </ac:spMkLst>
          </pc:spChg>
        </pc:sldLayoutChg>
        <pc:sldLayoutChg chg="modSp">
          <pc:chgData name="Jurík Norbert" userId="62548e53-e1c0-40d4-97b2-dc7309286549" providerId="ADAL" clId="{89AE5D1E-E572-4457-BFB0-117071EE48F3}" dt="2020-06-11T08:16:11.069" v="153"/>
          <pc:sldLayoutMkLst>
            <pc:docMk/>
            <pc:sldMasterMk cId="1444970265" sldId="2147483696"/>
            <pc:sldLayoutMk cId="3351876142" sldId="2147483701"/>
          </pc:sldLayoutMkLst>
          <pc:spChg chg="mod">
            <ac:chgData name="Jurík Norbert" userId="62548e53-e1c0-40d4-97b2-dc7309286549" providerId="ADAL" clId="{89AE5D1E-E572-4457-BFB0-117071EE48F3}" dt="2020-06-11T08:16:11.069" v="153"/>
            <ac:spMkLst>
              <pc:docMk/>
              <pc:sldMasterMk cId="1444970265" sldId="2147483696"/>
              <pc:sldLayoutMk cId="3351876142" sldId="2147483701"/>
              <ac:spMk id="3" creationId="{00000000-0000-0000-0000-000000000000}"/>
            </ac:spMkLst>
          </pc:spChg>
          <pc:spChg chg="mod">
            <ac:chgData name="Jurík Norbert" userId="62548e53-e1c0-40d4-97b2-dc7309286549" providerId="ADAL" clId="{89AE5D1E-E572-4457-BFB0-117071EE48F3}" dt="2020-06-11T08:16:11.069" v="153"/>
            <ac:spMkLst>
              <pc:docMk/>
              <pc:sldMasterMk cId="1444970265" sldId="2147483696"/>
              <pc:sldLayoutMk cId="3351876142" sldId="2147483701"/>
              <ac:spMk id="4" creationId="{00000000-0000-0000-0000-000000000000}"/>
            </ac:spMkLst>
          </pc:spChg>
          <pc:spChg chg="mod">
            <ac:chgData name="Jurík Norbert" userId="62548e53-e1c0-40d4-97b2-dc7309286549" providerId="ADAL" clId="{89AE5D1E-E572-4457-BFB0-117071EE48F3}" dt="2020-06-11T08:16:11.069" v="153"/>
            <ac:spMkLst>
              <pc:docMk/>
              <pc:sldMasterMk cId="1444970265" sldId="2147483696"/>
              <pc:sldLayoutMk cId="3351876142" sldId="2147483701"/>
              <ac:spMk id="6" creationId="{00000000-0000-0000-0000-000000000000}"/>
            </ac:spMkLst>
          </pc:spChg>
          <pc:spChg chg="mod">
            <ac:chgData name="Jurík Norbert" userId="62548e53-e1c0-40d4-97b2-dc7309286549" providerId="ADAL" clId="{89AE5D1E-E572-4457-BFB0-117071EE48F3}" dt="2020-06-11T08:16:11.069" v="153"/>
            <ac:spMkLst>
              <pc:docMk/>
              <pc:sldMasterMk cId="1444970265" sldId="2147483696"/>
              <pc:sldLayoutMk cId="3351876142" sldId="2147483701"/>
              <ac:spMk id="11" creationId="{00000000-0000-0000-0000-000000000000}"/>
            </ac:spMkLst>
          </pc:spChg>
        </pc:sldLayoutChg>
        <pc:sldLayoutChg chg="modSp">
          <pc:chgData name="Jurík Norbert" userId="62548e53-e1c0-40d4-97b2-dc7309286549" providerId="ADAL" clId="{89AE5D1E-E572-4457-BFB0-117071EE48F3}" dt="2020-06-11T08:16:11.069" v="153"/>
          <pc:sldLayoutMkLst>
            <pc:docMk/>
            <pc:sldMasterMk cId="1444970265" sldId="2147483696"/>
            <pc:sldLayoutMk cId="332819706" sldId="2147483704"/>
          </pc:sldLayoutMkLst>
          <pc:spChg chg="mod">
            <ac:chgData name="Jurík Norbert" userId="62548e53-e1c0-40d4-97b2-dc7309286549" providerId="ADAL" clId="{89AE5D1E-E572-4457-BFB0-117071EE48F3}" dt="2020-06-11T08:16:11.069" v="153"/>
            <ac:spMkLst>
              <pc:docMk/>
              <pc:sldMasterMk cId="1444970265" sldId="2147483696"/>
              <pc:sldLayoutMk cId="332819706" sldId="2147483704"/>
              <ac:spMk id="2" creationId="{00000000-0000-0000-0000-000000000000}"/>
            </ac:spMkLst>
          </pc:spChg>
          <pc:spChg chg="mod">
            <ac:chgData name="Jurík Norbert" userId="62548e53-e1c0-40d4-97b2-dc7309286549" providerId="ADAL" clId="{89AE5D1E-E572-4457-BFB0-117071EE48F3}" dt="2020-06-11T08:16:11.069" v="153"/>
            <ac:spMkLst>
              <pc:docMk/>
              <pc:sldMasterMk cId="1444970265" sldId="2147483696"/>
              <pc:sldLayoutMk cId="332819706" sldId="2147483704"/>
              <ac:spMk id="3" creationId="{00000000-0000-0000-0000-000000000000}"/>
            </ac:spMkLst>
          </pc:spChg>
          <pc:spChg chg="mod">
            <ac:chgData name="Jurík Norbert" userId="62548e53-e1c0-40d4-97b2-dc7309286549" providerId="ADAL" clId="{89AE5D1E-E572-4457-BFB0-117071EE48F3}" dt="2020-06-11T08:16:11.069" v="153"/>
            <ac:spMkLst>
              <pc:docMk/>
              <pc:sldMasterMk cId="1444970265" sldId="2147483696"/>
              <pc:sldLayoutMk cId="332819706" sldId="2147483704"/>
              <ac:spMk id="4" creationId="{00000000-0000-0000-0000-000000000000}"/>
            </ac:spMkLst>
          </pc:spChg>
          <pc:spChg chg="mod">
            <ac:chgData name="Jurík Norbert" userId="62548e53-e1c0-40d4-97b2-dc7309286549" providerId="ADAL" clId="{89AE5D1E-E572-4457-BFB0-117071EE48F3}" dt="2020-06-11T08:16:11.069" v="153"/>
            <ac:spMkLst>
              <pc:docMk/>
              <pc:sldMasterMk cId="1444970265" sldId="2147483696"/>
              <pc:sldLayoutMk cId="332819706" sldId="2147483704"/>
              <ac:spMk id="10" creationId="{00000000-0000-0000-0000-000000000000}"/>
            </ac:spMkLst>
          </pc:spChg>
          <pc:spChg chg="mod">
            <ac:chgData name="Jurík Norbert" userId="62548e53-e1c0-40d4-97b2-dc7309286549" providerId="ADAL" clId="{89AE5D1E-E572-4457-BFB0-117071EE48F3}" dt="2020-06-11T08:16:11.069" v="153"/>
            <ac:spMkLst>
              <pc:docMk/>
              <pc:sldMasterMk cId="1444970265" sldId="2147483696"/>
              <pc:sldLayoutMk cId="332819706" sldId="2147483704"/>
              <ac:spMk id="26" creationId="{00000000-0000-0000-0000-000000000000}"/>
            </ac:spMkLst>
          </pc:spChg>
        </pc:sldLayoutChg>
        <pc:sldLayoutChg chg="modSp">
          <pc:chgData name="Jurík Norbert" userId="62548e53-e1c0-40d4-97b2-dc7309286549" providerId="ADAL" clId="{89AE5D1E-E572-4457-BFB0-117071EE48F3}" dt="2020-06-11T08:16:11.069" v="153"/>
          <pc:sldLayoutMkLst>
            <pc:docMk/>
            <pc:sldMasterMk cId="1444970265" sldId="2147483696"/>
            <pc:sldLayoutMk cId="691748039" sldId="2147483705"/>
          </pc:sldLayoutMkLst>
          <pc:spChg chg="mod">
            <ac:chgData name="Jurík Norbert" userId="62548e53-e1c0-40d4-97b2-dc7309286549" providerId="ADAL" clId="{89AE5D1E-E572-4457-BFB0-117071EE48F3}" dt="2020-06-11T08:16:11.069" v="153"/>
            <ac:spMkLst>
              <pc:docMk/>
              <pc:sldMasterMk cId="1444970265" sldId="2147483696"/>
              <pc:sldLayoutMk cId="691748039" sldId="2147483705"/>
              <ac:spMk id="2" creationId="{00000000-0000-0000-0000-000000000000}"/>
            </ac:spMkLst>
          </pc:spChg>
          <pc:spChg chg="mod">
            <ac:chgData name="Jurík Norbert" userId="62548e53-e1c0-40d4-97b2-dc7309286549" providerId="ADAL" clId="{89AE5D1E-E572-4457-BFB0-117071EE48F3}" dt="2020-06-11T08:16:11.069" v="153"/>
            <ac:spMkLst>
              <pc:docMk/>
              <pc:sldMasterMk cId="1444970265" sldId="2147483696"/>
              <pc:sldLayoutMk cId="691748039" sldId="2147483705"/>
              <ac:spMk id="3" creationId="{00000000-0000-0000-0000-000000000000}"/>
            </ac:spMkLst>
          </pc:spChg>
          <pc:spChg chg="mod">
            <ac:chgData name="Jurík Norbert" userId="62548e53-e1c0-40d4-97b2-dc7309286549" providerId="ADAL" clId="{89AE5D1E-E572-4457-BFB0-117071EE48F3}" dt="2020-06-11T08:16:11.069" v="153"/>
            <ac:spMkLst>
              <pc:docMk/>
              <pc:sldMasterMk cId="1444970265" sldId="2147483696"/>
              <pc:sldLayoutMk cId="691748039" sldId="2147483705"/>
              <ac:spMk id="4" creationId="{00000000-0000-0000-0000-000000000000}"/>
            </ac:spMkLst>
          </pc:spChg>
          <pc:spChg chg="mod">
            <ac:chgData name="Jurík Norbert" userId="62548e53-e1c0-40d4-97b2-dc7309286549" providerId="ADAL" clId="{89AE5D1E-E572-4457-BFB0-117071EE48F3}" dt="2020-06-11T08:16:11.069" v="153"/>
            <ac:spMkLst>
              <pc:docMk/>
              <pc:sldMasterMk cId="1444970265" sldId="2147483696"/>
              <pc:sldLayoutMk cId="691748039" sldId="2147483705"/>
              <ac:spMk id="9" creationId="{00000000-0000-0000-0000-000000000000}"/>
            </ac:spMkLst>
          </pc:spChg>
        </pc:sldLayoutChg>
        <pc:sldLayoutChg chg="modSp">
          <pc:chgData name="Jurík Norbert" userId="62548e53-e1c0-40d4-97b2-dc7309286549" providerId="ADAL" clId="{89AE5D1E-E572-4457-BFB0-117071EE48F3}" dt="2020-06-11T08:16:11.069" v="153"/>
          <pc:sldLayoutMkLst>
            <pc:docMk/>
            <pc:sldMasterMk cId="1444970265" sldId="2147483696"/>
            <pc:sldLayoutMk cId="3596528241" sldId="2147483707"/>
          </pc:sldLayoutMkLst>
          <pc:spChg chg="mod">
            <ac:chgData name="Jurík Norbert" userId="62548e53-e1c0-40d4-97b2-dc7309286549" providerId="ADAL" clId="{89AE5D1E-E572-4457-BFB0-117071EE48F3}" dt="2020-06-11T08:16:11.069" v="153"/>
            <ac:spMkLst>
              <pc:docMk/>
              <pc:sldMasterMk cId="1444970265" sldId="2147483696"/>
              <pc:sldLayoutMk cId="3596528241" sldId="2147483707"/>
              <ac:spMk id="2" creationId="{00000000-0000-0000-0000-000000000000}"/>
            </ac:spMkLst>
          </pc:spChg>
          <pc:spChg chg="mod">
            <ac:chgData name="Jurík Norbert" userId="62548e53-e1c0-40d4-97b2-dc7309286549" providerId="ADAL" clId="{89AE5D1E-E572-4457-BFB0-117071EE48F3}" dt="2020-06-11T08:16:11.069" v="153"/>
            <ac:spMkLst>
              <pc:docMk/>
              <pc:sldMasterMk cId="1444970265" sldId="2147483696"/>
              <pc:sldLayoutMk cId="3596528241" sldId="2147483707"/>
              <ac:spMk id="3" creationId="{00000000-0000-0000-0000-000000000000}"/>
            </ac:spMkLst>
          </pc:spChg>
        </pc:sldLayoutChg>
      </pc:sldMasterChg>
    </pc:docChg>
  </pc:docChgLst>
  <pc:docChgLst>
    <pc:chgData name="Kľuka Ján" userId="40f0fe02-bcc9-4a4a-a81f-a2934f28ec7a" providerId="ADAL" clId="{D28FAFDA-DA9E-3C4F-8E57-51467E0C52D6}"/>
    <pc:docChg chg="modSld">
      <pc:chgData name="Kľuka Ján" userId="40f0fe02-bcc9-4a4a-a81f-a2934f28ec7a" providerId="ADAL" clId="{D28FAFDA-DA9E-3C4F-8E57-51467E0C52D6}" dt="2020-06-17T07:59:50.911" v="40" actId="20577"/>
      <pc:docMkLst>
        <pc:docMk/>
      </pc:docMkLst>
      <pc:sldChg chg="modSp">
        <pc:chgData name="Kľuka Ján" userId="40f0fe02-bcc9-4a4a-a81f-a2934f28ec7a" providerId="ADAL" clId="{D28FAFDA-DA9E-3C4F-8E57-51467E0C52D6}" dt="2020-06-17T07:38:01.609" v="30" actId="255"/>
        <pc:sldMkLst>
          <pc:docMk/>
          <pc:sldMk cId="648745" sldId="258"/>
        </pc:sldMkLst>
        <pc:spChg chg="mod">
          <ac:chgData name="Kľuka Ján" userId="40f0fe02-bcc9-4a4a-a81f-a2934f28ec7a" providerId="ADAL" clId="{D28FAFDA-DA9E-3C4F-8E57-51467E0C52D6}" dt="2020-06-17T07:38:01.609" v="30" actId="255"/>
          <ac:spMkLst>
            <pc:docMk/>
            <pc:sldMk cId="648745" sldId="258"/>
            <ac:spMk id="3" creationId="{1A08A02B-AC63-45D5-B493-2BB000C384BD}"/>
          </ac:spMkLst>
        </pc:spChg>
      </pc:sldChg>
      <pc:sldChg chg="modSp">
        <pc:chgData name="Kľuka Ján" userId="40f0fe02-bcc9-4a4a-a81f-a2934f28ec7a" providerId="ADAL" clId="{D28FAFDA-DA9E-3C4F-8E57-51467E0C52D6}" dt="2020-06-17T07:46:58.632" v="34" actId="20577"/>
        <pc:sldMkLst>
          <pc:docMk/>
          <pc:sldMk cId="2986119354" sldId="261"/>
        </pc:sldMkLst>
        <pc:spChg chg="mod">
          <ac:chgData name="Kľuka Ján" userId="40f0fe02-bcc9-4a4a-a81f-a2934f28ec7a" providerId="ADAL" clId="{D28FAFDA-DA9E-3C4F-8E57-51467E0C52D6}" dt="2020-06-17T07:46:58.632" v="34" actId="20577"/>
          <ac:spMkLst>
            <pc:docMk/>
            <pc:sldMk cId="2986119354" sldId="261"/>
            <ac:spMk id="3" creationId="{19DA2278-9FFB-4EEF-953B-E737695C06FF}"/>
          </ac:spMkLst>
        </pc:spChg>
      </pc:sldChg>
      <pc:sldChg chg="modSp">
        <pc:chgData name="Kľuka Ján" userId="40f0fe02-bcc9-4a4a-a81f-a2934f28ec7a" providerId="ADAL" clId="{D28FAFDA-DA9E-3C4F-8E57-51467E0C52D6}" dt="2020-06-17T07:59:37.580" v="38" actId="20577"/>
        <pc:sldMkLst>
          <pc:docMk/>
          <pc:sldMk cId="3557316088" sldId="263"/>
        </pc:sldMkLst>
        <pc:spChg chg="mod">
          <ac:chgData name="Kľuka Ján" userId="40f0fe02-bcc9-4a4a-a81f-a2934f28ec7a" providerId="ADAL" clId="{D28FAFDA-DA9E-3C4F-8E57-51467E0C52D6}" dt="2020-06-17T07:59:37.580" v="38" actId="20577"/>
          <ac:spMkLst>
            <pc:docMk/>
            <pc:sldMk cId="3557316088" sldId="263"/>
            <ac:spMk id="3" creationId="{981F6BFB-A195-413E-AB5E-A663B7677CCC}"/>
          </ac:spMkLst>
        </pc:spChg>
      </pc:sldChg>
      <pc:sldChg chg="modSp">
        <pc:chgData name="Kľuka Ján" userId="40f0fe02-bcc9-4a4a-a81f-a2934f28ec7a" providerId="ADAL" clId="{D28FAFDA-DA9E-3C4F-8E57-51467E0C52D6}" dt="2020-06-17T07:59:50.911" v="40" actId="20577"/>
        <pc:sldMkLst>
          <pc:docMk/>
          <pc:sldMk cId="1038446777" sldId="264"/>
        </pc:sldMkLst>
        <pc:spChg chg="mod">
          <ac:chgData name="Kľuka Ján" userId="40f0fe02-bcc9-4a4a-a81f-a2934f28ec7a" providerId="ADAL" clId="{D28FAFDA-DA9E-3C4F-8E57-51467E0C52D6}" dt="2020-06-17T07:59:50.911" v="40" actId="20577"/>
          <ac:spMkLst>
            <pc:docMk/>
            <pc:sldMk cId="1038446777" sldId="264"/>
            <ac:spMk id="3" creationId="{99F7AC4B-D1DE-43F4-8F2A-6E370C85E9DA}"/>
          </ac:spMkLst>
        </pc:spChg>
      </pc:sldChg>
      <pc:sldChg chg="modSp">
        <pc:chgData name="Kľuka Ján" userId="40f0fe02-bcc9-4a4a-a81f-a2934f28ec7a" providerId="ADAL" clId="{D28FAFDA-DA9E-3C4F-8E57-51467E0C52D6}" dt="2020-06-11T09:13:56.625" v="6" actId="20577"/>
        <pc:sldMkLst>
          <pc:docMk/>
          <pc:sldMk cId="4200590882" sldId="265"/>
        </pc:sldMkLst>
        <pc:spChg chg="mod">
          <ac:chgData name="Kľuka Ján" userId="40f0fe02-bcc9-4a4a-a81f-a2934f28ec7a" providerId="ADAL" clId="{D28FAFDA-DA9E-3C4F-8E57-51467E0C52D6}" dt="2020-06-11T09:13:56.625" v="6" actId="20577"/>
          <ac:spMkLst>
            <pc:docMk/>
            <pc:sldMk cId="4200590882" sldId="265"/>
            <ac:spMk id="3" creationId="{D0DB2790-2C87-472E-BE3E-444670C0D973}"/>
          </ac:spMkLst>
        </pc:spChg>
      </pc:sldChg>
    </pc:docChg>
  </pc:docChgLst>
  <pc:docChgLst>
    <pc:chgData name="Norbert Jurik" userId="6de4dc7f078bdd9d" providerId="LiveId" clId="{31BA73F0-0BA9-48B9-8EE2-5E5D5149A4D0}"/>
    <pc:docChg chg="undo redo custSel addSld modSld">
      <pc:chgData name="Norbert Jurik" userId="6de4dc7f078bdd9d" providerId="LiveId" clId="{31BA73F0-0BA9-48B9-8EE2-5E5D5149A4D0}" dt="2020-06-11T07:24:52.454" v="1143" actId="20577"/>
      <pc:docMkLst>
        <pc:docMk/>
      </pc:docMkLst>
      <pc:sldChg chg="modSp">
        <pc:chgData name="Norbert Jurik" userId="6de4dc7f078bdd9d" providerId="LiveId" clId="{31BA73F0-0BA9-48B9-8EE2-5E5D5149A4D0}" dt="2020-06-11T05:45:22.319" v="81" actId="20577"/>
        <pc:sldMkLst>
          <pc:docMk/>
          <pc:sldMk cId="1108544790" sldId="257"/>
        </pc:sldMkLst>
        <pc:spChg chg="mod">
          <ac:chgData name="Norbert Jurik" userId="6de4dc7f078bdd9d" providerId="LiveId" clId="{31BA73F0-0BA9-48B9-8EE2-5E5D5149A4D0}" dt="2020-06-11T05:45:22.319" v="81" actId="20577"/>
          <ac:spMkLst>
            <pc:docMk/>
            <pc:sldMk cId="1108544790" sldId="257"/>
            <ac:spMk id="3" creationId="{06C36A05-D430-47F7-ACE5-6E96EBE46928}"/>
          </ac:spMkLst>
        </pc:spChg>
      </pc:sldChg>
      <pc:sldChg chg="modSp">
        <pc:chgData name="Norbert Jurik" userId="6de4dc7f078bdd9d" providerId="LiveId" clId="{31BA73F0-0BA9-48B9-8EE2-5E5D5149A4D0}" dt="2020-06-11T06:49:08.184" v="829" actId="20577"/>
        <pc:sldMkLst>
          <pc:docMk/>
          <pc:sldMk cId="648745" sldId="258"/>
        </pc:sldMkLst>
        <pc:spChg chg="mod">
          <ac:chgData name="Norbert Jurik" userId="6de4dc7f078bdd9d" providerId="LiveId" clId="{31BA73F0-0BA9-48B9-8EE2-5E5D5149A4D0}" dt="2020-06-11T06:49:08.184" v="829" actId="20577"/>
          <ac:spMkLst>
            <pc:docMk/>
            <pc:sldMk cId="648745" sldId="258"/>
            <ac:spMk id="3" creationId="{1A08A02B-AC63-45D5-B493-2BB000C384BD}"/>
          </ac:spMkLst>
        </pc:spChg>
      </pc:sldChg>
      <pc:sldChg chg="modSp">
        <pc:chgData name="Norbert Jurik" userId="6de4dc7f078bdd9d" providerId="LiveId" clId="{31BA73F0-0BA9-48B9-8EE2-5E5D5149A4D0}" dt="2020-06-11T07:22:33.102" v="1128" actId="20577"/>
        <pc:sldMkLst>
          <pc:docMk/>
          <pc:sldMk cId="3295810007" sldId="259"/>
        </pc:sldMkLst>
        <pc:spChg chg="mod">
          <ac:chgData name="Norbert Jurik" userId="6de4dc7f078bdd9d" providerId="LiveId" clId="{31BA73F0-0BA9-48B9-8EE2-5E5D5149A4D0}" dt="2020-06-11T07:22:33.102" v="1128" actId="20577"/>
          <ac:spMkLst>
            <pc:docMk/>
            <pc:sldMk cId="3295810007" sldId="259"/>
            <ac:spMk id="3" creationId="{B4CA22F2-B679-4E2A-84F4-63ED4FB0BFC9}"/>
          </ac:spMkLst>
        </pc:spChg>
      </pc:sldChg>
      <pc:sldChg chg="modSp">
        <pc:chgData name="Norbert Jurik" userId="6de4dc7f078bdd9d" providerId="LiveId" clId="{31BA73F0-0BA9-48B9-8EE2-5E5D5149A4D0}" dt="2020-06-11T07:17:17.776" v="1093" actId="20577"/>
        <pc:sldMkLst>
          <pc:docMk/>
          <pc:sldMk cId="960729313" sldId="260"/>
        </pc:sldMkLst>
        <pc:spChg chg="mod">
          <ac:chgData name="Norbert Jurik" userId="6de4dc7f078bdd9d" providerId="LiveId" clId="{31BA73F0-0BA9-48B9-8EE2-5E5D5149A4D0}" dt="2020-06-11T07:17:17.776" v="1093" actId="20577"/>
          <ac:spMkLst>
            <pc:docMk/>
            <pc:sldMk cId="960729313" sldId="260"/>
            <ac:spMk id="3" creationId="{5376F184-5A72-4295-B823-97BEE2FCE290}"/>
          </ac:spMkLst>
        </pc:spChg>
      </pc:sldChg>
      <pc:sldChg chg="modSp">
        <pc:chgData name="Norbert Jurik" userId="6de4dc7f078bdd9d" providerId="LiveId" clId="{31BA73F0-0BA9-48B9-8EE2-5E5D5149A4D0}" dt="2020-06-11T06:22:50.211" v="685" actId="20577"/>
        <pc:sldMkLst>
          <pc:docMk/>
          <pc:sldMk cId="2986119354" sldId="261"/>
        </pc:sldMkLst>
        <pc:spChg chg="mod">
          <ac:chgData name="Norbert Jurik" userId="6de4dc7f078bdd9d" providerId="LiveId" clId="{31BA73F0-0BA9-48B9-8EE2-5E5D5149A4D0}" dt="2020-06-11T06:22:50.211" v="685" actId="20577"/>
          <ac:spMkLst>
            <pc:docMk/>
            <pc:sldMk cId="2986119354" sldId="261"/>
            <ac:spMk id="3" creationId="{19DA2278-9FFB-4EEF-953B-E737695C06FF}"/>
          </ac:spMkLst>
        </pc:spChg>
      </pc:sldChg>
      <pc:sldChg chg="addSp modSp">
        <pc:chgData name="Norbert Jurik" userId="6de4dc7f078bdd9d" providerId="LiveId" clId="{31BA73F0-0BA9-48B9-8EE2-5E5D5149A4D0}" dt="2020-06-11T07:12:29.319" v="1069" actId="20577"/>
        <pc:sldMkLst>
          <pc:docMk/>
          <pc:sldMk cId="3557316088" sldId="263"/>
        </pc:sldMkLst>
        <pc:spChg chg="mod">
          <ac:chgData name="Norbert Jurik" userId="6de4dc7f078bdd9d" providerId="LiveId" clId="{31BA73F0-0BA9-48B9-8EE2-5E5D5149A4D0}" dt="2020-06-11T07:12:29.319" v="1069" actId="20577"/>
          <ac:spMkLst>
            <pc:docMk/>
            <pc:sldMk cId="3557316088" sldId="263"/>
            <ac:spMk id="3" creationId="{981F6BFB-A195-413E-AB5E-A663B7677CCC}"/>
          </ac:spMkLst>
        </pc:spChg>
        <pc:picChg chg="add mod">
          <ac:chgData name="Norbert Jurik" userId="6de4dc7f078bdd9d" providerId="LiveId" clId="{31BA73F0-0BA9-48B9-8EE2-5E5D5149A4D0}" dt="2020-06-11T07:10:58.018" v="1065" actId="1076"/>
          <ac:picMkLst>
            <pc:docMk/>
            <pc:sldMk cId="3557316088" sldId="263"/>
            <ac:picMk id="4" creationId="{F1BDC599-6347-40E9-844D-97B1DEDD4E9D}"/>
          </ac:picMkLst>
        </pc:picChg>
      </pc:sldChg>
      <pc:sldChg chg="modSp">
        <pc:chgData name="Norbert Jurik" userId="6de4dc7f078bdd9d" providerId="LiveId" clId="{31BA73F0-0BA9-48B9-8EE2-5E5D5149A4D0}" dt="2020-06-11T07:24:52.454" v="1143" actId="20577"/>
        <pc:sldMkLst>
          <pc:docMk/>
          <pc:sldMk cId="1038446777" sldId="264"/>
        </pc:sldMkLst>
        <pc:spChg chg="mod">
          <ac:chgData name="Norbert Jurik" userId="6de4dc7f078bdd9d" providerId="LiveId" clId="{31BA73F0-0BA9-48B9-8EE2-5E5D5149A4D0}" dt="2020-06-11T07:24:52.454" v="1143" actId="20577"/>
          <ac:spMkLst>
            <pc:docMk/>
            <pc:sldMk cId="1038446777" sldId="264"/>
            <ac:spMk id="3" creationId="{99F7AC4B-D1DE-43F4-8F2A-6E370C85E9DA}"/>
          </ac:spMkLst>
        </pc:spChg>
      </pc:sldChg>
      <pc:sldChg chg="modSp add">
        <pc:chgData name="Norbert Jurik" userId="6de4dc7f078bdd9d" providerId="LiveId" clId="{31BA73F0-0BA9-48B9-8EE2-5E5D5149A4D0}" dt="2020-06-10T19:41:29.264" v="5" actId="20577"/>
        <pc:sldMkLst>
          <pc:docMk/>
          <pc:sldMk cId="329417675" sldId="267"/>
        </pc:sldMkLst>
        <pc:spChg chg="mod">
          <ac:chgData name="Norbert Jurik" userId="6de4dc7f078bdd9d" providerId="LiveId" clId="{31BA73F0-0BA9-48B9-8EE2-5E5D5149A4D0}" dt="2020-06-10T19:41:29.264" v="5" actId="20577"/>
          <ac:spMkLst>
            <pc:docMk/>
            <pc:sldMk cId="329417675" sldId="267"/>
            <ac:spMk id="2" creationId="{9C9E8CA0-81B2-4EBD-A2FC-73A9E68A1AC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F0E0F-5F3E-4145-BC10-17B595BB95CC}" type="datetimeFigureOut">
              <a:rPr lang="LID4096" smtClean="0"/>
              <a:t>06/17/2020</a:t>
            </a:fld>
            <a:endParaRPr lang="LID4096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0F49-E0B7-4D55-893C-CBA4257C808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99410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F0E0F-5F3E-4145-BC10-17B595BB95CC}" type="datetimeFigureOut">
              <a:rPr lang="LID4096" smtClean="0"/>
              <a:t>06/17/2020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0F49-E0B7-4D55-893C-CBA4257C808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80022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F0E0F-5F3E-4145-BC10-17B595BB95CC}" type="datetimeFigureOut">
              <a:rPr lang="LID4096" smtClean="0"/>
              <a:t>06/17/2020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0F49-E0B7-4D55-893C-CBA4257C808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12542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F0E0F-5F3E-4145-BC10-17B595BB95CC}" type="datetimeFigureOut">
              <a:rPr lang="LID4096" smtClean="0"/>
              <a:t>06/17/2020</a:t>
            </a:fld>
            <a:endParaRPr lang="LID4096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0F49-E0B7-4D55-893C-CBA4257C808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51659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F0E0F-5F3E-4145-BC10-17B595BB95CC}" type="datetimeFigureOut">
              <a:rPr lang="LID4096" smtClean="0"/>
              <a:t>06/17/2020</a:t>
            </a:fld>
            <a:endParaRPr lang="LID4096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0F49-E0B7-4D55-893C-CBA4257C808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42971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F0E0F-5F3E-4145-BC10-17B595BB95CC}" type="datetimeFigureOut">
              <a:rPr lang="LID4096" smtClean="0"/>
              <a:t>06/17/2020</a:t>
            </a:fld>
            <a:endParaRPr lang="LID4096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0F49-E0B7-4D55-893C-CBA4257C808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56775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F0E0F-5F3E-4145-BC10-17B595BB95CC}" type="datetimeFigureOut">
              <a:rPr lang="LID4096" smtClean="0"/>
              <a:t>06/17/2020</a:t>
            </a:fld>
            <a:endParaRPr lang="LID4096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0F49-E0B7-4D55-893C-CBA4257C8084}" type="slidenum">
              <a:rPr lang="LID4096" smtClean="0"/>
              <a:t>‹#›</a:t>
            </a:fld>
            <a:endParaRPr lang="LID4096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651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F0E0F-5F3E-4145-BC10-17B595BB95CC}" type="datetimeFigureOut">
              <a:rPr lang="LID4096" smtClean="0"/>
              <a:t>06/17/2020</a:t>
            </a:fld>
            <a:endParaRPr lang="LID4096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0F49-E0B7-4D55-893C-CBA4257C808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53907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F0E0F-5F3E-4145-BC10-17B595BB95CC}" type="datetimeFigureOut">
              <a:rPr lang="LID4096" smtClean="0"/>
              <a:t>06/17/2020</a:t>
            </a:fld>
            <a:endParaRPr lang="LID4096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0F49-E0B7-4D55-893C-CBA4257C808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75943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F0E0F-5F3E-4145-BC10-17B595BB95CC}" type="datetimeFigureOut">
              <a:rPr lang="LID4096" smtClean="0"/>
              <a:t>06/17/2020</a:t>
            </a:fld>
            <a:endParaRPr lang="LID4096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0F49-E0B7-4D55-893C-CBA4257C808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73811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6858000"/>
          </a:xfrm>
          <a:solidFill>
            <a:schemeClr val="bg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C11F0E0F-5F3E-4145-BC10-17B595BB95CC}" type="datetimeFigureOut">
              <a:rPr lang="LID4096" smtClean="0"/>
              <a:t>06/17/2020</a:t>
            </a:fld>
            <a:endParaRPr lang="LID4096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0F49-E0B7-4D55-893C-CBA4257C808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53379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045" y="964692"/>
            <a:ext cx="5937755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C11F0E0F-5F3E-4145-BC10-17B595BB95CC}" type="datetimeFigureOut">
              <a:rPr lang="LID4096" smtClean="0"/>
              <a:t>06/17/2020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92800F49-E0B7-4D55-893C-CBA4257C808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92698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>
            <a:extLst>
              <a:ext uri="{FF2B5EF4-FFF2-40B4-BE49-F238E27FC236}">
                <a16:creationId xmlns:a16="http://schemas.microsoft.com/office/drawing/2014/main" id="{84167985-D6E9-40FF-97C0-4B6D373E8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51" y="640080"/>
            <a:ext cx="8183898" cy="462686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68801362-349C-44BE-BEF6-8E926E1D3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4647" y="804672"/>
            <a:ext cx="7934706" cy="42976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8BFA7E-D311-40C4-9BAA-04C49E6ADA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7046" y="1289303"/>
            <a:ext cx="7228833" cy="3339303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400" err="1"/>
              <a:t>Webov</a:t>
            </a:r>
            <a:r>
              <a:rPr lang="sk-SK" sz="4400"/>
              <a:t>ý editor </a:t>
            </a:r>
            <a:r>
              <a:rPr lang="sk-SK" sz="4400" err="1"/>
              <a:t>rezolvenčných</a:t>
            </a:r>
            <a:r>
              <a:rPr lang="sk-SK" sz="4400"/>
              <a:t> dôkazov</a:t>
            </a:r>
            <a:endParaRPr lang="LID4096" sz="44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ACE90D-C121-4336-AA21-4A88BE277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046" y="5499895"/>
            <a:ext cx="7228833" cy="484633"/>
          </a:xfrm>
        </p:spPr>
        <p:txBody>
          <a:bodyPr>
            <a:noAutofit/>
          </a:bodyPr>
          <a:lstStyle/>
          <a:p>
            <a:r>
              <a:rPr lang="sk-SK" sz="2800"/>
              <a:t>Norbert Jurík</a:t>
            </a:r>
            <a:endParaRPr lang="LID4096" sz="280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145BC48-F6FF-4C49-9227-1388589E1985}"/>
              </a:ext>
            </a:extLst>
          </p:cNvPr>
          <p:cNvSpPr txBox="1">
            <a:spLocks/>
          </p:cNvSpPr>
          <p:nvPr/>
        </p:nvSpPr>
        <p:spPr>
          <a:xfrm>
            <a:off x="2010857" y="6217479"/>
            <a:ext cx="5101209" cy="929921"/>
          </a:xfrm>
          <a:prstGeom prst="rect">
            <a:avLst/>
          </a:prstGeom>
          <a:noFill/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1500"/>
              <a:t>Školiteľ: Mgr. Ján Kľuka, PhD.</a:t>
            </a:r>
            <a:endParaRPr lang="LID4096" sz="1500"/>
          </a:p>
        </p:txBody>
      </p:sp>
    </p:spTree>
    <p:extLst>
      <p:ext uri="{BB962C8B-B14F-4D97-AF65-F5344CB8AC3E}">
        <p14:creationId xmlns:p14="http://schemas.microsoft.com/office/powerpoint/2010/main" val="3728493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D01ED-C4D0-462F-B2DB-62568409E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16" y="964692"/>
            <a:ext cx="3640659" cy="1188720"/>
          </a:xfrm>
        </p:spPr>
        <p:txBody>
          <a:bodyPr/>
          <a:lstStyle/>
          <a:p>
            <a:r>
              <a:rPr lang="en-US"/>
              <a:t>N</a:t>
            </a:r>
            <a:r>
              <a:rPr lang="sk-SK"/>
              <a:t>ávrh</a:t>
            </a:r>
            <a:r>
              <a:rPr lang="en-US"/>
              <a:t> - Komponenty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C379E-DAA5-4676-99E2-F7C79C106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516" y="2646923"/>
            <a:ext cx="3640659" cy="3246385"/>
          </a:xfrm>
        </p:spPr>
        <p:txBody>
          <a:bodyPr/>
          <a:lstStyle/>
          <a:p>
            <a:r>
              <a:rPr lang="sk-SK" dirty="0"/>
              <a:t>Komponenty</a:t>
            </a:r>
          </a:p>
          <a:p>
            <a:pPr lvl="1"/>
            <a:r>
              <a:rPr lang="sk-SK" dirty="0"/>
              <a:t>Jazyk</a:t>
            </a:r>
          </a:p>
          <a:p>
            <a:pPr lvl="1"/>
            <a:r>
              <a:rPr lang="sk-SK" dirty="0"/>
              <a:t>Dôkaz</a:t>
            </a:r>
          </a:p>
          <a:p>
            <a:pPr lvl="2"/>
            <a:r>
              <a:rPr lang="sk-SK" dirty="0"/>
              <a:t>Krok: formula, pravidlo, referencie,</a:t>
            </a:r>
            <a:r>
              <a:rPr lang="en-US" dirty="0"/>
              <a:t> </a:t>
            </a:r>
            <a:r>
              <a:rPr lang="sk-SK" dirty="0"/>
              <a:t>premenovanie</a:t>
            </a:r>
            <a:r>
              <a:rPr lang="en-US" dirty="0"/>
              <a:t>, </a:t>
            </a:r>
            <a:r>
              <a:rPr lang="sk-SK" dirty="0"/>
              <a:t>unifikácia</a:t>
            </a:r>
          </a:p>
          <a:p>
            <a:pPr lvl="1"/>
            <a:r>
              <a:rPr lang="sk-SK" dirty="0"/>
              <a:t>Import/Export</a:t>
            </a:r>
          </a:p>
          <a:p>
            <a:pPr lvl="1"/>
            <a:r>
              <a:rPr lang="sk-SK" dirty="0" err="1"/>
              <a:t>Undo</a:t>
            </a:r>
            <a:r>
              <a:rPr lang="sk-SK" dirty="0"/>
              <a:t>/</a:t>
            </a:r>
            <a:r>
              <a:rPr lang="sk-SK" dirty="0" err="1"/>
              <a:t>Redo</a:t>
            </a:r>
            <a:endParaRPr lang="en-US" dirty="0"/>
          </a:p>
          <a:p>
            <a:pPr lvl="1"/>
            <a:r>
              <a:rPr lang="en-US" dirty="0"/>
              <a:t>N</a:t>
            </a:r>
            <a:r>
              <a:rPr lang="sk-SK" dirty="0" err="1"/>
              <a:t>ápoveda</a:t>
            </a:r>
            <a:endParaRPr lang="sk-SK" dirty="0"/>
          </a:p>
          <a:p>
            <a:endParaRPr lang="LID4096" dirty="0"/>
          </a:p>
        </p:txBody>
      </p:sp>
      <p:pic>
        <p:nvPicPr>
          <p:cNvPr id="4" name="Picture 3" descr="Image2">
            <a:extLst>
              <a:ext uri="{FF2B5EF4-FFF2-40B4-BE49-F238E27FC236}">
                <a16:creationId xmlns:a16="http://schemas.microsoft.com/office/drawing/2014/main" id="{A443F718-E89B-40AC-844A-801FD29EC44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216" y="504507"/>
            <a:ext cx="4779010" cy="58489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0013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004BD-3BF2-4CD3-A530-1C98A76BA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Validácia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A2278-9FFB-4EEF-953B-E737695C0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6045" y="2638045"/>
            <a:ext cx="5937755" cy="3638468"/>
          </a:xfrm>
        </p:spPr>
        <p:txBody>
          <a:bodyPr>
            <a:normAutofit/>
          </a:bodyPr>
          <a:lstStyle/>
          <a:p>
            <a:r>
              <a:rPr lang="en-US" dirty="0" err="1"/>
              <a:t>Jazyk</a:t>
            </a:r>
            <a:endParaRPr lang="sk-SK" dirty="0"/>
          </a:p>
          <a:p>
            <a:pPr lvl="1"/>
            <a:r>
              <a:rPr lang="sk-SK" dirty="0"/>
              <a:t>Kontrola syntaxe</a:t>
            </a:r>
            <a:endParaRPr lang="en-US" dirty="0"/>
          </a:p>
          <a:p>
            <a:pPr lvl="1"/>
            <a:r>
              <a:rPr lang="en-US" dirty="0" err="1"/>
              <a:t>Kontrola</a:t>
            </a:r>
            <a:r>
              <a:rPr lang="en-US" dirty="0"/>
              <a:t> duplicity </a:t>
            </a:r>
            <a:r>
              <a:rPr lang="en-US" dirty="0" err="1"/>
              <a:t>symbolov</a:t>
            </a:r>
            <a:endParaRPr lang="en-US" dirty="0"/>
          </a:p>
          <a:p>
            <a:r>
              <a:rPr lang="sk-SK" dirty="0"/>
              <a:t>K</a:t>
            </a:r>
            <a:r>
              <a:rPr lang="en-US" dirty="0" err="1"/>
              <a:t>roky</a:t>
            </a:r>
            <a:endParaRPr lang="en-US" dirty="0"/>
          </a:p>
          <a:p>
            <a:pPr lvl="1"/>
            <a:r>
              <a:rPr lang="en-US" dirty="0" err="1"/>
              <a:t>Kontrola</a:t>
            </a:r>
            <a:r>
              <a:rPr lang="en-US" dirty="0"/>
              <a:t> </a:t>
            </a:r>
            <a:r>
              <a:rPr lang="en-US" dirty="0" err="1"/>
              <a:t>syntaxe</a:t>
            </a:r>
            <a:endParaRPr lang="en-US" dirty="0"/>
          </a:p>
          <a:p>
            <a:pPr lvl="1"/>
            <a:r>
              <a:rPr lang="en-US" dirty="0" err="1"/>
              <a:t>Kontrola</a:t>
            </a:r>
            <a:r>
              <a:rPr lang="en-US" dirty="0"/>
              <a:t> </a:t>
            </a:r>
            <a:r>
              <a:rPr lang="en-US" dirty="0" err="1"/>
              <a:t>logi</a:t>
            </a:r>
            <a:r>
              <a:rPr lang="sk-SK" dirty="0" err="1"/>
              <a:t>ckých</a:t>
            </a:r>
            <a:r>
              <a:rPr lang="sk-SK" dirty="0"/>
              <a:t> operácií </a:t>
            </a:r>
            <a:r>
              <a:rPr lang="en-US" dirty="0"/>
              <a:t>(</a:t>
            </a:r>
            <a:r>
              <a:rPr lang="en-US" dirty="0" err="1"/>
              <a:t>rezolvencia</a:t>
            </a:r>
            <a:r>
              <a:rPr lang="en-US" dirty="0"/>
              <a:t>, </a:t>
            </a:r>
            <a:r>
              <a:rPr lang="en-US" dirty="0" err="1"/>
              <a:t>faktoriz</a:t>
            </a:r>
            <a:r>
              <a:rPr lang="sk-SK" dirty="0" err="1"/>
              <a:t>ácia</a:t>
            </a:r>
            <a:r>
              <a:rPr lang="en-US" dirty="0"/>
              <a:t>)</a:t>
            </a:r>
            <a:endParaRPr lang="sk-SK" dirty="0"/>
          </a:p>
          <a:p>
            <a:pPr lvl="1"/>
            <a:r>
              <a:rPr lang="sk-SK" dirty="0"/>
              <a:t>Prepočet referencií a kontrola pri štrukturálnych operáciách</a:t>
            </a:r>
            <a:endParaRPr lang="en-US" dirty="0"/>
          </a:p>
          <a:p>
            <a:r>
              <a:rPr lang="sk-SK" dirty="0"/>
              <a:t>Kaskádový </a:t>
            </a:r>
            <a:r>
              <a:rPr lang="en-US" dirty="0" err="1"/>
              <a:t>sp</a:t>
            </a:r>
            <a:r>
              <a:rPr lang="sk-SK" dirty="0" err="1"/>
              <a:t>ôsob</a:t>
            </a:r>
            <a:endParaRPr lang="sk-SK" dirty="0"/>
          </a:p>
          <a:p>
            <a:pPr lvl="1"/>
            <a:r>
              <a:rPr lang="sk-SK" dirty="0"/>
              <a:t>Kontrola len nadväzujúcich krokov</a:t>
            </a:r>
          </a:p>
          <a:p>
            <a:endParaRPr lang="en-US" dirty="0"/>
          </a:p>
          <a:p>
            <a:pPr marL="171450" lvl="1" indent="0">
              <a:buNone/>
            </a:pPr>
            <a:endParaRPr lang="sk-SK" dirty="0"/>
          </a:p>
          <a:p>
            <a:pPr lvl="1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86119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04F1B-1A4A-4032-B48E-01E4E9435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122" y="248574"/>
            <a:ext cx="5937755" cy="1185745"/>
          </a:xfrm>
        </p:spPr>
        <p:txBody>
          <a:bodyPr/>
          <a:lstStyle/>
          <a:p>
            <a:r>
              <a:rPr lang="sk-SK"/>
              <a:t>Ukážka</a:t>
            </a:r>
            <a:endParaRPr lang="LID4096"/>
          </a:p>
        </p:txBody>
      </p:sp>
      <p:pic>
        <p:nvPicPr>
          <p:cNvPr id="9" name="Nepomenovaný projekt">
            <a:hlinkClick r:id="" action="ppaction://media"/>
            <a:extLst>
              <a:ext uri="{FF2B5EF4-FFF2-40B4-BE49-F238E27FC236}">
                <a16:creationId xmlns:a16="http://schemas.microsoft.com/office/drawing/2014/main" id="{FB0262A2-D86F-4BA4-B619-015ACB8510B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91527"/>
            <a:ext cx="9144000" cy="5143171"/>
          </a:xfrm>
        </p:spPr>
      </p:pic>
    </p:spTree>
    <p:extLst>
      <p:ext uri="{BB962C8B-B14F-4D97-AF65-F5344CB8AC3E}">
        <p14:creationId xmlns:p14="http://schemas.microsoft.com/office/powerpoint/2010/main" val="116626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5D0BE-E609-41D0-B1ED-B7ED122AE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Implementácia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F6BFB-A195-413E-AB5E-A663B7677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311" y="2667393"/>
            <a:ext cx="6309096" cy="3474714"/>
          </a:xfrm>
        </p:spPr>
        <p:txBody>
          <a:bodyPr>
            <a:normAutofit/>
          </a:bodyPr>
          <a:lstStyle/>
          <a:p>
            <a:r>
              <a:rPr lang="sk-SK"/>
              <a:t>Skriptovací programovací jazyk JavaScript</a:t>
            </a:r>
            <a:r>
              <a:rPr lang="en-US"/>
              <a:t> a </a:t>
            </a:r>
            <a:r>
              <a:rPr lang="sk-SK"/>
              <a:t>knižnica</a:t>
            </a:r>
            <a:r>
              <a:rPr lang="en-US"/>
              <a:t> React</a:t>
            </a:r>
          </a:p>
          <a:p>
            <a:r>
              <a:rPr lang="sk-SK"/>
              <a:t>Stavový kontajner </a:t>
            </a:r>
            <a:r>
              <a:rPr lang="sk-SK" err="1"/>
              <a:t>Redux</a:t>
            </a:r>
            <a:endParaRPr lang="sk-SK"/>
          </a:p>
          <a:p>
            <a:r>
              <a:rPr lang="sk-SK" err="1"/>
              <a:t>Framework</a:t>
            </a:r>
            <a:r>
              <a:rPr lang="sk-SK"/>
              <a:t> pre tvorbu </a:t>
            </a:r>
            <a:r>
              <a:rPr lang="sk-SK" err="1"/>
              <a:t>responzívnych</a:t>
            </a:r>
            <a:r>
              <a:rPr lang="sk-SK"/>
              <a:t> stránok Bootstrap</a:t>
            </a:r>
          </a:p>
          <a:p>
            <a:r>
              <a:rPr lang="sk-SK" err="1"/>
              <a:t>Parser</a:t>
            </a:r>
            <a:r>
              <a:rPr lang="sk-SK"/>
              <a:t> formúl </a:t>
            </a:r>
            <a:r>
              <a:rPr lang="sk-SK" err="1"/>
              <a:t>js-fol-parser</a:t>
            </a:r>
            <a:endParaRPr lang="sk-SK"/>
          </a:p>
          <a:p>
            <a:r>
              <a:rPr lang="sk-SK"/>
              <a:t>Integrácia v interaktívnom pracovnom hárku </a:t>
            </a:r>
            <a:endParaRPr lang="en-US"/>
          </a:p>
          <a:p>
            <a:r>
              <a:rPr lang="sk-SK" err="1"/>
              <a:t>GitHub</a:t>
            </a:r>
            <a:r>
              <a:rPr lang="sk-SK"/>
              <a:t> </a:t>
            </a:r>
            <a:r>
              <a:rPr lang="en-US"/>
              <a:t>–</a:t>
            </a:r>
            <a:r>
              <a:rPr lang="sk-SK"/>
              <a:t> </a:t>
            </a:r>
            <a:r>
              <a:rPr lang="sk-SK" err="1"/>
              <a:t>kanban</a:t>
            </a:r>
            <a:r>
              <a:rPr lang="sk-SK"/>
              <a:t> projekt</a:t>
            </a:r>
          </a:p>
          <a:p>
            <a:endParaRPr lang="LID4096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BDC599-6347-40E9-844D-97B1DEDD4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3421" y="4190607"/>
            <a:ext cx="3112388" cy="200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16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DDABB-5CFC-4095-AEDC-FBFCC6BCC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045" y="253492"/>
            <a:ext cx="5937755" cy="1188720"/>
          </a:xfrm>
        </p:spPr>
        <p:txBody>
          <a:bodyPr/>
          <a:lstStyle/>
          <a:p>
            <a:r>
              <a:rPr lang="sk-SK"/>
              <a:t>Testovanie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7AC4B-D1DE-43F4-8F2A-6E370C85E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745" y="1655099"/>
            <a:ext cx="5937755" cy="3773388"/>
          </a:xfrm>
        </p:spPr>
        <p:txBody>
          <a:bodyPr>
            <a:normAutofit/>
          </a:bodyPr>
          <a:lstStyle/>
          <a:p>
            <a:pPr fontAlgn="base"/>
            <a:r>
              <a:rPr lang="sk-SK" dirty="0"/>
              <a:t>Testovalo 31 študentov</a:t>
            </a:r>
          </a:p>
          <a:p>
            <a:pPr lvl="1" fontAlgn="base"/>
            <a:r>
              <a:rPr lang="sk-SK" dirty="0"/>
              <a:t>Cvičenia a domáca úloha na predmete Matematika (4)</a:t>
            </a:r>
          </a:p>
          <a:p>
            <a:pPr lvl="1" fontAlgn="base"/>
            <a:r>
              <a:rPr lang="sk-SK" dirty="0"/>
              <a:t>Dotazník – pozitívne ohlasy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DAF93C-3E5A-4033-9466-454566BC3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7394"/>
            <a:ext cx="9144000" cy="21456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DF8134-D333-4E17-83CC-043139E2A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576" y="4908140"/>
            <a:ext cx="5344848" cy="194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46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D9446-67E5-46F4-A357-C7BD8C4A4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</a:t>
            </a:r>
            <a:r>
              <a:rPr lang="sk-SK" err="1"/>
              <a:t>ávrhy</a:t>
            </a:r>
            <a:r>
              <a:rPr lang="sk-SK"/>
              <a:t> na Zlepšenie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280451-C31E-459F-A057-EB3CD1F08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sk-SK"/>
              <a:t>Zapracované návrhy</a:t>
            </a:r>
            <a:r>
              <a:rPr lang="en-US"/>
              <a:t>:</a:t>
            </a:r>
            <a:endParaRPr lang="sk-SK"/>
          </a:p>
          <a:p>
            <a:pPr lvl="1" fontAlgn="base"/>
            <a:r>
              <a:rPr lang="sk-SK" err="1"/>
              <a:t>Skompaktnené</a:t>
            </a:r>
            <a:r>
              <a:rPr lang="sk-SK"/>
              <a:t> zobrazovanie dôkazu</a:t>
            </a:r>
          </a:p>
          <a:p>
            <a:pPr lvl="1" fontAlgn="base"/>
            <a:r>
              <a:rPr lang="sk-SK"/>
              <a:t>Detailnejšie </a:t>
            </a:r>
            <a:r>
              <a:rPr lang="sk-SK" err="1"/>
              <a:t>nápovedy</a:t>
            </a:r>
            <a:endParaRPr lang="sk-SK"/>
          </a:p>
          <a:p>
            <a:r>
              <a:rPr lang="sk-SK"/>
              <a:t>Ďalšie návrhy:</a:t>
            </a:r>
          </a:p>
          <a:p>
            <a:pPr lvl="1"/>
            <a:r>
              <a:rPr lang="sk-SK"/>
              <a:t>Rozšírenie podpory prehliadačov</a:t>
            </a:r>
          </a:p>
          <a:p>
            <a:pPr lvl="1"/>
            <a:r>
              <a:rPr lang="sk-SK"/>
              <a:t>Zachovanie stavu pri obnovení stránky</a:t>
            </a:r>
          </a:p>
          <a:p>
            <a:pPr lvl="1"/>
            <a:r>
              <a:rPr lang="sk-SK"/>
              <a:t>Verzia pre tlač</a:t>
            </a:r>
          </a:p>
          <a:p>
            <a:pPr marL="0" indent="0">
              <a:buNone/>
            </a:pPr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86366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DBC58-9E7D-4910-AA03-001E2B16A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Záver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B2790-2C87-472E-BE3E-444670C0D9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Funkčná aplikácia</a:t>
            </a:r>
          </a:p>
          <a:p>
            <a:r>
              <a:rPr lang="sk-SK" dirty="0"/>
              <a:t>Integrovaná do interaktívneho pracovného hárku</a:t>
            </a:r>
          </a:p>
          <a:p>
            <a:r>
              <a:rPr lang="sk-SK" dirty="0"/>
              <a:t>Otestovaná študentmi</a:t>
            </a:r>
          </a:p>
          <a:p>
            <a:r>
              <a:rPr lang="sk-SK" dirty="0"/>
              <a:t>Ďalšia práca: </a:t>
            </a:r>
          </a:p>
          <a:p>
            <a:pPr lvl="1"/>
            <a:r>
              <a:rPr lang="sk-SK" dirty="0"/>
              <a:t>Úprava do CNF</a:t>
            </a:r>
          </a:p>
          <a:p>
            <a:pPr lvl="1"/>
            <a:r>
              <a:rPr lang="sk-SK" dirty="0"/>
              <a:t>Pridanie pravidiel pre rovnosť (</a:t>
            </a:r>
            <a:r>
              <a:rPr lang="sk-SK" dirty="0" err="1"/>
              <a:t>paramodulácia</a:t>
            </a:r>
            <a:r>
              <a:rPr lang="sk-SK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00590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958CC-C038-43E0-90A7-96FF48380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634938"/>
            <a:ext cx="6858000" cy="1588127"/>
          </a:xfrm>
          <a:solidFill>
            <a:srgbClr val="FFFFFF"/>
          </a:solidFill>
          <a:ln w="279400" cap="sq" cmpd="thinThick">
            <a:solidFill>
              <a:srgbClr val="FFFFFF"/>
            </a:solidFill>
            <a:miter lim="800000"/>
          </a:ln>
        </p:spPr>
        <p:txBody>
          <a:bodyPr vert="horz" lIns="182880" tIns="182880" rIns="182880" bIns="182880" rtlCol="0" anchor="ctr" anchorCtr="1">
            <a:normAutofit/>
          </a:bodyPr>
          <a:lstStyle/>
          <a:p>
            <a:r>
              <a:rPr lang="en-US" sz="4200">
                <a:solidFill>
                  <a:srgbClr val="262626"/>
                </a:solidFill>
              </a:rPr>
              <a:t>Ďakujem za Pozornosť</a:t>
            </a:r>
          </a:p>
        </p:txBody>
      </p:sp>
    </p:spTree>
    <p:extLst>
      <p:ext uri="{BB962C8B-B14F-4D97-AF65-F5344CB8AC3E}">
        <p14:creationId xmlns:p14="http://schemas.microsoft.com/office/powerpoint/2010/main" val="1881441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E3F00-29EB-460C-8361-D0455CD59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Motivácia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9DB56-11E0-4354-BEE0-B0EE45827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6301" y="2638045"/>
            <a:ext cx="6097244" cy="3101983"/>
          </a:xfrm>
        </p:spPr>
        <p:txBody>
          <a:bodyPr/>
          <a:lstStyle/>
          <a:p>
            <a:pPr fontAlgn="base"/>
            <a:r>
              <a:rPr lang="sk-SK"/>
              <a:t>Študenti majú problém osvojiť si </a:t>
            </a:r>
            <a:r>
              <a:rPr lang="sk-SK" err="1"/>
              <a:t>rezolvenčný</a:t>
            </a:r>
            <a:r>
              <a:rPr lang="sk-SK"/>
              <a:t> kalkul</a:t>
            </a:r>
          </a:p>
          <a:p>
            <a:pPr fontAlgn="base"/>
            <a:r>
              <a:rPr lang="sk-SK"/>
              <a:t>Kontrolovanie dôkazov je časovo náročné</a:t>
            </a:r>
          </a:p>
          <a:p>
            <a:pPr fontAlgn="base"/>
            <a:r>
              <a:rPr lang="sk-SK"/>
              <a:t>Študent</a:t>
            </a:r>
            <a:r>
              <a:rPr lang="en-US"/>
              <a:t>om m</a:t>
            </a:r>
            <a:r>
              <a:rPr lang="sk-SK" err="1"/>
              <a:t>ôže</a:t>
            </a:r>
            <a:r>
              <a:rPr lang="sk-SK"/>
              <a:t> chýbať spätná väzba</a:t>
            </a:r>
            <a:endParaRPr lang="en-US"/>
          </a:p>
          <a:p>
            <a:pPr fontAlgn="base"/>
            <a:r>
              <a:rPr lang="sk-SK"/>
              <a:t>Riešenie</a:t>
            </a:r>
            <a:r>
              <a:rPr lang="en-US"/>
              <a:t>:</a:t>
            </a:r>
            <a:r>
              <a:rPr lang="en-US" sz="1600"/>
              <a:t> </a:t>
            </a:r>
            <a:r>
              <a:rPr lang="sk-SK"/>
              <a:t>písať </a:t>
            </a:r>
            <a:r>
              <a:rPr lang="sk-SK" err="1"/>
              <a:t>formáln</a:t>
            </a:r>
            <a:r>
              <a:rPr lang="en-US"/>
              <a:t>y</a:t>
            </a:r>
            <a:r>
              <a:rPr lang="sk-SK"/>
              <a:t> dôkaz a kontrolovať </a:t>
            </a:r>
            <a:r>
              <a:rPr lang="en-US"/>
              <a:t>ho</a:t>
            </a:r>
            <a:r>
              <a:rPr lang="sk-SK"/>
              <a:t> nástroj</a:t>
            </a:r>
            <a:r>
              <a:rPr lang="en-US"/>
              <a:t>om</a:t>
            </a:r>
            <a:endParaRPr lang="sk-SK"/>
          </a:p>
          <a:p>
            <a:r>
              <a:rPr lang="sk-SK"/>
              <a:t>Chýba vhodný podporný nástroj</a:t>
            </a:r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38291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07FB5-E88F-45A9-974C-B63489D8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Existujúce nástroje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8A02B-AC63-45D5-B493-2BB000C38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Výučbové nástroje pre </a:t>
            </a:r>
            <a:r>
              <a:rPr lang="sk-SK" dirty="0" err="1"/>
              <a:t>prvorádovú</a:t>
            </a:r>
            <a:r>
              <a:rPr lang="sk-SK" dirty="0"/>
              <a:t> logiku </a:t>
            </a:r>
            <a:r>
              <a:rPr lang="sk-SK" sz="1600" dirty="0"/>
              <a:t>[</a:t>
            </a:r>
            <a:r>
              <a:rPr lang="sk-SK" sz="1600" dirty="0" err="1"/>
              <a:t>Nyitraiová</a:t>
            </a:r>
            <a:r>
              <a:rPr lang="sk-SK" sz="1600" dirty="0"/>
              <a:t>, 201</a:t>
            </a:r>
            <a:r>
              <a:rPr lang="en-US" sz="1600" dirty="0"/>
              <a:t>8</a:t>
            </a:r>
            <a:r>
              <a:rPr lang="sk-SK" sz="1600" dirty="0"/>
              <a:t>]</a:t>
            </a:r>
            <a:endParaRPr lang="en-US" sz="1600" dirty="0"/>
          </a:p>
          <a:p>
            <a:pPr lvl="1"/>
            <a:r>
              <a:rPr lang="en-US" dirty="0" err="1"/>
              <a:t>Tablov</a:t>
            </a:r>
            <a:r>
              <a:rPr lang="sk-SK" dirty="0"/>
              <a:t>ý </a:t>
            </a:r>
            <a:r>
              <a:rPr lang="sk-SK" dirty="0" err="1"/>
              <a:t>dokazovač</a:t>
            </a:r>
            <a:endParaRPr lang="en-US" dirty="0"/>
          </a:p>
          <a:p>
            <a:r>
              <a:rPr lang="sk-SK" dirty="0" err="1"/>
              <a:t>Dokazovací</a:t>
            </a:r>
            <a:r>
              <a:rPr lang="sk-SK" dirty="0"/>
              <a:t> asistent pre logiku prvého rádu</a:t>
            </a:r>
            <a:r>
              <a:rPr lang="en-US" dirty="0"/>
              <a:t> </a:t>
            </a:r>
            <a:r>
              <a:rPr lang="en-US" sz="1600" dirty="0"/>
              <a:t>[</a:t>
            </a:r>
            <a:r>
              <a:rPr lang="en-GB" sz="1600" dirty="0" err="1"/>
              <a:t>Onódy</a:t>
            </a:r>
            <a:r>
              <a:rPr lang="en-GB" sz="1600" dirty="0"/>
              <a:t>, 2018</a:t>
            </a:r>
            <a:r>
              <a:rPr lang="en-US" sz="1600" dirty="0"/>
              <a:t>]</a:t>
            </a:r>
          </a:p>
          <a:p>
            <a:pPr lvl="1"/>
            <a:r>
              <a:rPr lang="sk-SK" dirty="0"/>
              <a:t>Priamy dôkaz, dôkaz analýzou prípadov</a:t>
            </a:r>
            <a:r>
              <a:rPr lang="en-US" dirty="0"/>
              <a:t>,</a:t>
            </a:r>
            <a:r>
              <a:rPr lang="sk-SK" dirty="0"/>
              <a:t> dôkaz sporom </a:t>
            </a:r>
            <a:endParaRPr lang="en-US" dirty="0"/>
          </a:p>
          <a:p>
            <a:r>
              <a:rPr lang="sk-SK" dirty="0" err="1"/>
              <a:t>Robinson</a:t>
            </a:r>
            <a:r>
              <a:rPr lang="en-US" dirty="0"/>
              <a:t> </a:t>
            </a:r>
            <a:r>
              <a:rPr lang="en-US" sz="1600" dirty="0"/>
              <a:t>[Stanford University]</a:t>
            </a:r>
          </a:p>
          <a:p>
            <a:pPr lvl="1"/>
            <a:r>
              <a:rPr lang="en-US" dirty="0" err="1"/>
              <a:t>Rezolven</a:t>
            </a:r>
            <a:r>
              <a:rPr lang="sk-SK" dirty="0" err="1"/>
              <a:t>čný</a:t>
            </a:r>
            <a:r>
              <a:rPr lang="sk-SK" dirty="0"/>
              <a:t> </a:t>
            </a:r>
            <a:r>
              <a:rPr lang="sk-SK" dirty="0" err="1"/>
              <a:t>dokazovač</a:t>
            </a:r>
            <a:r>
              <a:rPr lang="sk-SK" dirty="0"/>
              <a:t>, avšak priveľmi automatizovaný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648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9156E-1FF9-4B07-A4E7-9AC2EB715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119" y="247227"/>
            <a:ext cx="5937755" cy="1188720"/>
          </a:xfrm>
        </p:spPr>
        <p:txBody>
          <a:bodyPr>
            <a:normAutofit/>
          </a:bodyPr>
          <a:lstStyle/>
          <a:p>
            <a:r>
              <a:rPr lang="sk-SK"/>
              <a:t>Výučbové nástroje pre </a:t>
            </a:r>
            <a:r>
              <a:rPr lang="sk-SK" err="1"/>
              <a:t>prvorádovú</a:t>
            </a:r>
            <a:r>
              <a:rPr lang="sk-SK"/>
              <a:t> logiku</a:t>
            </a:r>
            <a:endParaRPr lang="LID4096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5CADC5-BE1F-4D5B-B5EA-F30390151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3C6E23-9C5F-45EC-93D3-929F9C896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51" y="1604229"/>
            <a:ext cx="8194090" cy="516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14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00392-4488-4946-AE44-55E61FBA9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045" y="245104"/>
            <a:ext cx="5937755" cy="1188720"/>
          </a:xfrm>
        </p:spPr>
        <p:txBody>
          <a:bodyPr>
            <a:normAutofit/>
          </a:bodyPr>
          <a:lstStyle/>
          <a:p>
            <a:r>
              <a:rPr lang="sk-SK" err="1"/>
              <a:t>Dokazovací</a:t>
            </a:r>
            <a:r>
              <a:rPr lang="sk-SK"/>
              <a:t> asistent pre logiku prvého rádu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5F460-06FE-47CB-BBC2-6DD5B1728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310FAB-6103-4EC7-9F44-FC04EF07848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34" y="1578571"/>
            <a:ext cx="7430931" cy="52149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1178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0DE73-B780-409D-9B09-C82E5AD2E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045" y="247649"/>
            <a:ext cx="5937755" cy="1188720"/>
          </a:xfrm>
        </p:spPr>
        <p:txBody>
          <a:bodyPr/>
          <a:lstStyle/>
          <a:p>
            <a:r>
              <a:rPr lang="sk-SK" err="1"/>
              <a:t>Robinson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DCA56-1230-4587-B28E-5AF42CAFDA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7CDC43-E7BA-44B6-A7B9-B1792EEDA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612523"/>
            <a:ext cx="6896100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18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A14A8-AF3A-4DB2-BA14-27D49875A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Cieľ práce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A22F2-B679-4E2A-84F4-63ED4FB0B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6045" y="2638045"/>
            <a:ext cx="6038764" cy="3101983"/>
          </a:xfrm>
        </p:spPr>
        <p:txBody>
          <a:bodyPr/>
          <a:lstStyle/>
          <a:p>
            <a:pPr fontAlgn="base"/>
            <a:r>
              <a:rPr lang="en-US" dirty="0"/>
              <a:t>Z</a:t>
            </a:r>
            <a:r>
              <a:rPr lang="sk-SK" dirty="0"/>
              <a:t>ískanie konkrétnej skúsenosti s </a:t>
            </a:r>
            <a:r>
              <a:rPr lang="sk-SK" dirty="0" err="1"/>
              <a:t>rezolvenčným</a:t>
            </a:r>
            <a:r>
              <a:rPr lang="sk-SK" dirty="0"/>
              <a:t> dokazovaním</a:t>
            </a:r>
          </a:p>
          <a:p>
            <a:pPr lvl="1" fontAlgn="base"/>
            <a:r>
              <a:rPr lang="sk-SK" dirty="0"/>
              <a:t>Interaktívnosť</a:t>
            </a:r>
          </a:p>
          <a:p>
            <a:pPr lvl="1" fontAlgn="base"/>
            <a:r>
              <a:rPr lang="sk-SK" dirty="0"/>
              <a:t>Korektnosť</a:t>
            </a:r>
          </a:p>
          <a:p>
            <a:pPr lvl="1" fontAlgn="base"/>
            <a:r>
              <a:rPr lang="sk-SK" dirty="0"/>
              <a:t>Dostupnosť</a:t>
            </a:r>
          </a:p>
          <a:p>
            <a:pPr fontAlgn="base"/>
            <a:r>
              <a:rPr lang="sk-SK" dirty="0"/>
              <a:t>Nie automatizovaný </a:t>
            </a:r>
            <a:r>
              <a:rPr lang="sk-SK" dirty="0" err="1"/>
              <a:t>dokazovač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95810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97116-92CE-4D91-873D-40A9DE100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</a:t>
            </a:r>
            <a:r>
              <a:rPr lang="sk-SK" err="1"/>
              <a:t>žiadavky</a:t>
            </a:r>
            <a:r>
              <a:rPr lang="sk-SK"/>
              <a:t> na </a:t>
            </a:r>
            <a:r>
              <a:rPr lang="sk-SK" err="1"/>
              <a:t>rezolvenčný</a:t>
            </a:r>
            <a:r>
              <a:rPr lang="sk-SK"/>
              <a:t> editor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6F184-5A72-4295-B823-97BEE2FCE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3352" y="2661584"/>
            <a:ext cx="5797296" cy="3915890"/>
          </a:xfrm>
        </p:spPr>
        <p:txBody>
          <a:bodyPr>
            <a:normAutofit/>
          </a:bodyPr>
          <a:lstStyle/>
          <a:p>
            <a:r>
              <a:rPr lang="sk-SK" dirty="0"/>
              <a:t>Webová aplikácia</a:t>
            </a:r>
          </a:p>
          <a:p>
            <a:r>
              <a:rPr lang="sk-SK" dirty="0"/>
              <a:t>Definovanie jazyka logiky prvého rádu</a:t>
            </a:r>
          </a:p>
          <a:p>
            <a:r>
              <a:rPr lang="sk-SK" dirty="0"/>
              <a:t>Vstup: sformalizované tvrdenia upravené do CNF</a:t>
            </a:r>
          </a:p>
          <a:p>
            <a:r>
              <a:rPr lang="sk-SK" dirty="0"/>
              <a:t>Operácie </a:t>
            </a:r>
            <a:r>
              <a:rPr lang="sk-SK" dirty="0" err="1"/>
              <a:t>rezolvenčného</a:t>
            </a:r>
            <a:r>
              <a:rPr lang="sk-SK" dirty="0"/>
              <a:t> kalkulu:</a:t>
            </a:r>
          </a:p>
          <a:p>
            <a:pPr lvl="1"/>
            <a:r>
              <a:rPr lang="sk-SK" dirty="0" err="1"/>
              <a:t>Rezolvencia</a:t>
            </a:r>
            <a:endParaRPr lang="sk-SK" dirty="0"/>
          </a:p>
          <a:p>
            <a:pPr lvl="1"/>
            <a:r>
              <a:rPr lang="sk-SK" dirty="0" err="1"/>
              <a:t>Faktorizácia</a:t>
            </a:r>
            <a:endParaRPr lang="sk-SK" dirty="0"/>
          </a:p>
          <a:p>
            <a:pPr lvl="1"/>
            <a:r>
              <a:rPr lang="sk-SK" dirty="0"/>
              <a:t>Substitúcia</a:t>
            </a:r>
          </a:p>
          <a:p>
            <a:pPr lvl="2"/>
            <a:r>
              <a:rPr lang="sk-SK" dirty="0"/>
              <a:t>Premenovanie</a:t>
            </a:r>
          </a:p>
          <a:p>
            <a:pPr lvl="2"/>
            <a:r>
              <a:rPr lang="sk-SK" dirty="0"/>
              <a:t>Unifikácia</a:t>
            </a:r>
          </a:p>
          <a:p>
            <a:r>
              <a:rPr lang="sk-SK" dirty="0"/>
              <a:t>Štrukturálne operácie</a:t>
            </a:r>
            <a:endParaRPr lang="LID4096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906D5D-45F0-46AD-90E5-F4CEC7A63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908" y="4287914"/>
            <a:ext cx="4622015" cy="178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29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E8CA0-81B2-4EBD-A2FC-73A9E68A1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15" y="964692"/>
            <a:ext cx="3640660" cy="1188720"/>
          </a:xfr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sk-SK"/>
              <a:t>Návrh</a:t>
            </a:r>
            <a:r>
              <a:rPr lang="en-US"/>
              <a:t> - Stav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FDE7D-2073-4935-B00B-C8C5E8D27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291" y="2519150"/>
            <a:ext cx="3640660" cy="4725028"/>
          </a:xfrm>
        </p:spPr>
        <p:txBody>
          <a:bodyPr>
            <a:normAutofit/>
          </a:bodyPr>
          <a:lstStyle/>
          <a:p>
            <a:r>
              <a:rPr lang="sk-SK" dirty="0"/>
              <a:t>Stav</a:t>
            </a:r>
          </a:p>
          <a:p>
            <a:pPr lvl="1"/>
            <a:r>
              <a:rPr lang="sk-SK" dirty="0"/>
              <a:t>Jazyk </a:t>
            </a:r>
            <a:endParaRPr lang="en-US" dirty="0"/>
          </a:p>
          <a:p>
            <a:pPr lvl="2"/>
            <a:r>
              <a:rPr lang="sk-SK" dirty="0"/>
              <a:t>Konštanty</a:t>
            </a:r>
            <a:endParaRPr lang="en-US" dirty="0"/>
          </a:p>
          <a:p>
            <a:pPr lvl="2"/>
            <a:r>
              <a:rPr lang="sk-SK" dirty="0"/>
              <a:t>Funkcie</a:t>
            </a:r>
            <a:endParaRPr lang="en-US" dirty="0"/>
          </a:p>
          <a:p>
            <a:pPr lvl="2"/>
            <a:r>
              <a:rPr lang="en-US" dirty="0"/>
              <a:t>P</a:t>
            </a:r>
            <a:r>
              <a:rPr lang="sk-SK" dirty="0" err="1"/>
              <a:t>redikáty</a:t>
            </a:r>
            <a:endParaRPr lang="sk-SK" dirty="0"/>
          </a:p>
          <a:p>
            <a:pPr lvl="1"/>
            <a:r>
              <a:rPr lang="sk-SK" dirty="0"/>
              <a:t>Kroky dôkazu </a:t>
            </a:r>
          </a:p>
          <a:p>
            <a:pPr lvl="2"/>
            <a:r>
              <a:rPr lang="sk-SK" dirty="0"/>
              <a:t>Poradie</a:t>
            </a:r>
          </a:p>
          <a:p>
            <a:pPr lvl="2"/>
            <a:r>
              <a:rPr lang="en-US" dirty="0"/>
              <a:t>S</a:t>
            </a:r>
            <a:r>
              <a:rPr lang="sk-SK" dirty="0" err="1"/>
              <a:t>amotné</a:t>
            </a:r>
            <a:r>
              <a:rPr lang="sk-SK" dirty="0"/>
              <a:t> kroky</a:t>
            </a:r>
          </a:p>
          <a:p>
            <a:pPr lvl="2"/>
            <a:r>
              <a:rPr lang="sk-SK" dirty="0"/>
              <a:t>Umiestnenie</a:t>
            </a:r>
          </a:p>
          <a:p>
            <a:pPr lvl="2"/>
            <a:r>
              <a:rPr lang="sk-SK" dirty="0"/>
              <a:t>Id</a:t>
            </a:r>
          </a:p>
          <a:p>
            <a:pPr lvl="1"/>
            <a:r>
              <a:rPr lang="sk-SK" dirty="0"/>
              <a:t>Zmena vstupu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675945-E691-49A3-9D64-D91FB05CF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110" y="275785"/>
            <a:ext cx="3229426" cy="630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7675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336</Words>
  <Application>Microsoft Office PowerPoint</Application>
  <PresentationFormat>On-screen Show (4:3)</PresentationFormat>
  <Paragraphs>95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Gill Sans MT</vt:lpstr>
      <vt:lpstr>Parcel</vt:lpstr>
      <vt:lpstr>Webový editor rezolvenčných dôkazov</vt:lpstr>
      <vt:lpstr>Motivácia</vt:lpstr>
      <vt:lpstr>Existujúce nástroje</vt:lpstr>
      <vt:lpstr>Výučbové nástroje pre prvorádovú logiku</vt:lpstr>
      <vt:lpstr>Dokazovací asistent pre logiku prvého rádu</vt:lpstr>
      <vt:lpstr>Robinson</vt:lpstr>
      <vt:lpstr>Cieľ práce</vt:lpstr>
      <vt:lpstr>Požiadavky na rezolvenčný editor</vt:lpstr>
      <vt:lpstr>Návrh - Stav</vt:lpstr>
      <vt:lpstr>Návrh - Komponenty</vt:lpstr>
      <vt:lpstr>Validácia</vt:lpstr>
      <vt:lpstr>Ukážka</vt:lpstr>
      <vt:lpstr>Implementácia</vt:lpstr>
      <vt:lpstr>Testovanie</vt:lpstr>
      <vt:lpstr>Návrhy na Zlepšenie</vt:lpstr>
      <vt:lpstr>Záver</vt:lpstr>
      <vt:lpstr>Ďakujem za Pozornosť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Webový editor rezolvenčných dôkazov</dc:title>
  <dc:creator>Norbert Jurik</dc:creator>
  <cp:lastModifiedBy>Norbert Jurik</cp:lastModifiedBy>
  <cp:revision>1</cp:revision>
  <dcterms:created xsi:type="dcterms:W3CDTF">2020-06-11T08:31:20Z</dcterms:created>
  <dcterms:modified xsi:type="dcterms:W3CDTF">2020-06-17T19:53:39Z</dcterms:modified>
</cp:coreProperties>
</file>