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3" r:id="rId4"/>
    <p:sldId id="264" r:id="rId5"/>
    <p:sldId id="269" r:id="rId6"/>
    <p:sldId id="270" r:id="rId7"/>
    <p:sldId id="271" r:id="rId8"/>
    <p:sldId id="258" r:id="rId9"/>
    <p:sldId id="259" r:id="rId10"/>
    <p:sldId id="261" r:id="rId11"/>
    <p:sldId id="265" r:id="rId12"/>
    <p:sldId id="266" r:id="rId13"/>
    <p:sldId id="267" r:id="rId14"/>
    <p:sldId id="260" r:id="rId15"/>
    <p:sldId id="268" r:id="rId16"/>
    <p:sldId id="262" r:id="rId1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77851-D251-4DFB-9695-584E3ECFE45B}" type="datetimeFigureOut">
              <a:rPr lang="sk-SK" smtClean="0"/>
              <a:t>6. 3. 2023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ED9DB-6DF4-4432-8277-AEF611D3C3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1441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/>
              <a:t>Spravit</a:t>
            </a:r>
            <a:r>
              <a:rPr lang="sk-SK" dirty="0"/>
              <a:t> ako </a:t>
            </a:r>
            <a:r>
              <a:rPr lang="sk-SK" dirty="0" err="1"/>
              <a:t>input</a:t>
            </a:r>
            <a:r>
              <a:rPr lang="sk-SK" dirty="0"/>
              <a:t> -&gt; </a:t>
            </a:r>
            <a:r>
              <a:rPr lang="sk-SK" dirty="0" err="1"/>
              <a:t>down</a:t>
            </a:r>
            <a:r>
              <a:rPr lang="sk-SK" dirty="0"/>
              <a:t>/hold/</a:t>
            </a:r>
            <a:r>
              <a:rPr lang="sk-SK" dirty="0" err="1"/>
              <a:t>up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1ED9DB-6DF4-4432-8277-AEF611D3C344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3215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CE0724-3D3F-C7E1-E923-3D6D4540A4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1067C8D-02B1-0C5B-9170-062731211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35531D5-5299-6D1E-1D31-749FFFF6F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C98C-4923-4188-A29D-92735DAB9FCA}" type="datetimeFigureOut">
              <a:rPr lang="sk-SK" smtClean="0"/>
              <a:t>6. 3. 2023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C4288AE-519F-ED0A-7713-47B10B4C3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5E58CD7-487F-F044-C51E-7C0ABF910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5927-32A1-45C0-9E8F-2B9022B12C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7173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15EBEC-D086-EEC8-F0D9-31E971159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3D8FE964-578F-19A7-3577-7536CC104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51D1260-C8E6-69F8-81C8-A424E3F79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C98C-4923-4188-A29D-92735DAB9FCA}" type="datetimeFigureOut">
              <a:rPr lang="sk-SK" smtClean="0"/>
              <a:t>6. 3. 2023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1EE5374-AF1B-D18B-6AB0-A2358A8C4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947BE71-2A55-AB3C-29E2-9E717770C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5927-32A1-45C0-9E8F-2B9022B12C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2606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BC10333D-712D-7C4A-4B1A-69F5E23320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9CA41CD7-D7C2-448E-A0F3-F4D15CC11E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B13B13B-78B5-3C64-6DBB-144FE5DE6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C98C-4923-4188-A29D-92735DAB9FCA}" type="datetimeFigureOut">
              <a:rPr lang="sk-SK" smtClean="0"/>
              <a:t>6. 3. 2023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D331AB1-192A-F8E7-34D5-28539CCC4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C29EF20-EE7F-02F6-1D47-BE67D16A9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5927-32A1-45C0-9E8F-2B9022B12C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78206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27F619-9709-D42F-3CB2-0D03F0DCE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68AF234-65DC-6A5C-36E8-AF19D2EC7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6807169-EB85-405E-5155-05486D19A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C98C-4923-4188-A29D-92735DAB9FCA}" type="datetimeFigureOut">
              <a:rPr lang="sk-SK" smtClean="0"/>
              <a:t>6. 3. 2023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E140228-0235-47BC-873A-0FEBF6C37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A309A6F-F66E-988B-1607-91E25F97F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5927-32A1-45C0-9E8F-2B9022B12C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892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9294E1-6361-1DF6-EDBD-FE163954B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5AEAF76-EF16-093E-4F96-B3BC0D9F6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92181AA-350F-9701-72E2-3091312D3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C98C-4923-4188-A29D-92735DAB9FCA}" type="datetimeFigureOut">
              <a:rPr lang="sk-SK" smtClean="0"/>
              <a:t>6. 3. 2023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014C658-E104-9874-C8CD-D4F3EDF0B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EE16A0C-B2D8-6FE3-1E6C-3C481A25E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5927-32A1-45C0-9E8F-2B9022B12C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3025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F94F31-F28D-F299-6FD6-2204E9673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1B79CDB-CE9A-F7A0-584D-E93828907B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672A07E2-DE3F-CBA3-0A3F-FE0B758F6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A23F4B2C-56DC-28B2-17CA-C3D44DFAC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C98C-4923-4188-A29D-92735DAB9FCA}" type="datetimeFigureOut">
              <a:rPr lang="sk-SK" smtClean="0"/>
              <a:t>6. 3. 2023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6D89263-F715-4048-A4CE-49F2DFA56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623D0F0-0E7D-DB6B-A9D5-1DAFCD492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5927-32A1-45C0-9E8F-2B9022B12C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3685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491ED7-BB19-BBEF-D2CA-839D7B94E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3C70CB0-2AE4-0154-7127-268CECB21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88C8AC2F-7ECF-D1F5-0893-3BEC8294F0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B73F6ED-A3C0-FFEE-F992-A724DF9F40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6DF6262A-4CC8-5437-E2B8-D823D796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E0D37B96-3240-B860-6652-C3A727710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C98C-4923-4188-A29D-92735DAB9FCA}" type="datetimeFigureOut">
              <a:rPr lang="sk-SK" smtClean="0"/>
              <a:t>6. 3. 2023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43C0043D-A131-D688-A67D-60B14D436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55D03E79-D380-06C0-9E83-C9CC9B3C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5927-32A1-45C0-9E8F-2B9022B12C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1686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26E0D2-7009-DD14-8A5A-45488B4CD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DACBCBEC-FBD1-E9A4-FB7D-46EBBDB69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C98C-4923-4188-A29D-92735DAB9FCA}" type="datetimeFigureOut">
              <a:rPr lang="sk-SK" smtClean="0"/>
              <a:t>6. 3. 2023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AC0DEE65-FF7A-4252-8899-D58424601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9AF89DDE-BFE3-1E5A-79B1-E459C7251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5927-32A1-45C0-9E8F-2B9022B12C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39314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35E16EE4-BC5F-E324-77AC-72486FEB3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C98C-4923-4188-A29D-92735DAB9FCA}" type="datetimeFigureOut">
              <a:rPr lang="sk-SK" smtClean="0"/>
              <a:t>6. 3. 2023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41D5625E-A10C-4C9C-C9F2-6CCF8A43B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6F688682-C58D-275B-BB74-2F40919D2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5927-32A1-45C0-9E8F-2B9022B12C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990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96AF7E-C438-A2F5-D7B4-28A37EE35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76B3905-EA77-5C7E-DE1D-67F3B44A1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81FBBAD-78F0-1EAE-035E-3E0831AA7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F6E823F-0155-966E-E45A-C3AAF2044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C98C-4923-4188-A29D-92735DAB9FCA}" type="datetimeFigureOut">
              <a:rPr lang="sk-SK" smtClean="0"/>
              <a:t>6. 3. 2023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7F8666B-E891-D1D1-C801-CA6BADC08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523371AC-CCBC-4245-9717-94718FAF3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5927-32A1-45C0-9E8F-2B9022B12C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977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D24975-F767-9CBF-4A40-3398DC2E4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0D630B7A-BC56-76C3-13AC-9038A240DD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DFAAF78-A47C-4C70-FBC2-7A5609BAD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31872CB0-6CB4-C045-FF08-47F2667A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C98C-4923-4188-A29D-92735DAB9FCA}" type="datetimeFigureOut">
              <a:rPr lang="sk-SK" smtClean="0"/>
              <a:t>6. 3. 2023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35D9338-E23D-1869-38D0-01BFCAF0C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085DAC7-3835-7743-A3F6-5BC8F4567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5927-32A1-45C0-9E8F-2B9022B12C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6319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58593E52-DA01-FB83-DD3F-5C9FF02EE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423907B-8B49-08CA-D514-458F7B0B1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CD29FB5-55C7-933B-136F-1EEAFAEDCE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5C98C-4923-4188-A29D-92735DAB9FCA}" type="datetimeFigureOut">
              <a:rPr lang="sk-SK" smtClean="0"/>
              <a:t>6. 3. 2023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D5263E0-2A4E-9806-AE34-4692FCF735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DE54759-7B0C-C925-C18D-A619D6411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75927-32A1-45C0-9E8F-2B9022B12C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8208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F0D4A0A-BA33-FDBD-170C-4E3A14262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sk-SK" sz="4800" dirty="0">
                <a:solidFill>
                  <a:srgbClr val="FFFFFF"/>
                </a:solidFill>
                <a:effectLst/>
              </a:rPr>
              <a:t>Plugin pre </a:t>
            </a:r>
            <a:r>
              <a:rPr lang="sk-SK" sz="4800" dirty="0" err="1">
                <a:solidFill>
                  <a:srgbClr val="FFFFFF"/>
                </a:solidFill>
                <a:effectLst/>
              </a:rPr>
              <a:t>Unity</a:t>
            </a:r>
            <a:r>
              <a:rPr lang="sk-SK" sz="4800" dirty="0">
                <a:solidFill>
                  <a:srgbClr val="FFFFFF"/>
                </a:solidFill>
                <a:effectLst/>
              </a:rPr>
              <a:t> implementujúci podporu laserovej pištole</a:t>
            </a:r>
            <a:endParaRPr lang="sk-SK" sz="4800" dirty="0">
              <a:solidFill>
                <a:srgbClr val="FFFFF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BCA6918-8BE5-3991-FD94-1113AA5CF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sk-SK" dirty="0"/>
              <a:t>plán a postup práce bakalárskej práce</a:t>
            </a:r>
          </a:p>
          <a:p>
            <a:pPr algn="l"/>
            <a:r>
              <a:rPr lang="sk-SK" dirty="0"/>
              <a:t>Marián Kica</a:t>
            </a:r>
          </a:p>
        </p:txBody>
      </p:sp>
    </p:spTree>
    <p:extLst>
      <p:ext uri="{BB962C8B-B14F-4D97-AF65-F5344CB8AC3E}">
        <p14:creationId xmlns:p14="http://schemas.microsoft.com/office/powerpoint/2010/main" val="2150486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6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4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16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7328575-297B-A190-B288-CC3EFBD72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Návrh</a:t>
            </a:r>
          </a:p>
        </p:txBody>
      </p:sp>
    </p:spTree>
    <p:extLst>
      <p:ext uri="{BB962C8B-B14F-4D97-AF65-F5344CB8AC3E}">
        <p14:creationId xmlns:p14="http://schemas.microsoft.com/office/powerpoint/2010/main" val="384375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D0D76D-6B92-E246-46DE-9652A5F00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Upevnenie polarizačných filtrov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FC437634-67D5-2470-DC9A-CC10DA222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69" y="1926594"/>
            <a:ext cx="3760757" cy="1165050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77AEF0A3-0A20-E17D-3603-02067E7E1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294" y="4065453"/>
            <a:ext cx="3760757" cy="2318365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F9652374-6859-7622-1AA0-C9FBB3512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9464" y="1609708"/>
            <a:ext cx="2566988" cy="2228850"/>
          </a:xfrm>
          <a:prstGeom prst="rect">
            <a:avLst/>
          </a:prstGeom>
        </p:spPr>
      </p:pic>
      <p:sp>
        <p:nvSpPr>
          <p:cNvPr id="9" name="Šípka: nadol 8">
            <a:extLst>
              <a:ext uri="{FF2B5EF4-FFF2-40B4-BE49-F238E27FC236}">
                <a16:creationId xmlns:a16="http://schemas.microsoft.com/office/drawing/2014/main" id="{7E1713F8-929C-7767-3886-65AE5D9D0693}"/>
              </a:ext>
            </a:extLst>
          </p:cNvPr>
          <p:cNvSpPr/>
          <p:nvPr/>
        </p:nvSpPr>
        <p:spPr>
          <a:xfrm rot="19027364">
            <a:off x="2608403" y="3279706"/>
            <a:ext cx="261257" cy="568866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Šípka: nadol 9">
            <a:extLst>
              <a:ext uri="{FF2B5EF4-FFF2-40B4-BE49-F238E27FC236}">
                <a16:creationId xmlns:a16="http://schemas.microsoft.com/office/drawing/2014/main" id="{098FEC1C-C692-F2B3-B1C3-10273B7B87F2}"/>
              </a:ext>
            </a:extLst>
          </p:cNvPr>
          <p:cNvSpPr/>
          <p:nvPr/>
        </p:nvSpPr>
        <p:spPr>
          <a:xfrm rot="2372990">
            <a:off x="7101837" y="3582202"/>
            <a:ext cx="261257" cy="568866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0378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4D0D76D-6B92-E246-46DE-9652A5F00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Upevnenie polarizačných filtrov</a:t>
            </a:r>
          </a:p>
        </p:txBody>
      </p:sp>
      <p:pic>
        <p:nvPicPr>
          <p:cNvPr id="5" name="Obrázok 4" descr="Obrázok, na ktorom je text&#10;&#10;Automaticky generovaný popis">
            <a:extLst>
              <a:ext uri="{FF2B5EF4-FFF2-40B4-BE49-F238E27FC236}">
                <a16:creationId xmlns:a16="http://schemas.microsoft.com/office/drawing/2014/main" id="{B860E295-5873-FC19-1AA1-0357FB997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48" y="2737125"/>
            <a:ext cx="5131088" cy="2886238"/>
          </a:xfrm>
          <a:prstGeom prst="rect">
            <a:avLst/>
          </a:prstGeom>
        </p:spPr>
      </p:pic>
      <p:pic>
        <p:nvPicPr>
          <p:cNvPr id="11" name="Obrázok 10" descr="Obrázok, na ktorom je text&#10;&#10;Automaticky generovaný popis">
            <a:extLst>
              <a:ext uri="{FF2B5EF4-FFF2-40B4-BE49-F238E27FC236}">
                <a16:creationId xmlns:a16="http://schemas.microsoft.com/office/drawing/2014/main" id="{BDE35DE3-FB59-9CAB-FE72-733771AB33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165" y="2773612"/>
            <a:ext cx="5131087" cy="288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36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FEDDE9-BEE3-ABAE-BDC7-7D4FDC726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Detekcia bodu a m</a:t>
            </a: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apovanie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súradníc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82706374-F24A-402F-9FAF-D8870079B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1BEF7008-BE21-5C00-9678-E3A31B3B9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387086"/>
            <a:ext cx="10455866" cy="4569494"/>
          </a:xfrm>
          <a:prstGeom prst="rect">
            <a:avLst/>
          </a:prstGeom>
        </p:spPr>
      </p:pic>
      <p:sp>
        <p:nvSpPr>
          <p:cNvPr id="10" name="Znak násobenia 9">
            <a:extLst>
              <a:ext uri="{FF2B5EF4-FFF2-40B4-BE49-F238E27FC236}">
                <a16:creationId xmlns:a16="http://schemas.microsoft.com/office/drawing/2014/main" id="{A2C4EFE7-3E65-F7C6-EB34-CFFCC2A73EAC}"/>
              </a:ext>
            </a:extLst>
          </p:cNvPr>
          <p:cNvSpPr/>
          <p:nvPr/>
        </p:nvSpPr>
        <p:spPr>
          <a:xfrm>
            <a:off x="4030184" y="2188028"/>
            <a:ext cx="4842588" cy="246328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2821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FEDDE9-BEE3-ABAE-BDC7-7D4FDC726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Detekcia bodu a m</a:t>
            </a: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apovanie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súradníc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7E2D55A1-340F-6997-5285-121C605775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0680" y="1863801"/>
            <a:ext cx="10510639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47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F501D3-B93B-E276-24BE-41A92E3AB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Plugin</a:t>
            </a: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8D53F5C8-5E12-1B3D-BBE7-BB6AF7BE43DB}"/>
              </a:ext>
            </a:extLst>
          </p:cNvPr>
          <p:cNvSpPr/>
          <p:nvPr/>
        </p:nvSpPr>
        <p:spPr>
          <a:xfrm>
            <a:off x="1234582" y="3172437"/>
            <a:ext cx="2137792" cy="27837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/>
              <a:t>Zisťovanie vstupu</a:t>
            </a:r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CD7DE19B-6E02-C2F9-BF5C-40ED1328C601}"/>
              </a:ext>
            </a:extLst>
          </p:cNvPr>
          <p:cNvSpPr/>
          <p:nvPr/>
        </p:nvSpPr>
        <p:spPr>
          <a:xfrm>
            <a:off x="1543576" y="4761348"/>
            <a:ext cx="1342238" cy="7633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/>
              <a:t>Spracovanie obrazu</a:t>
            </a: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584DAAA8-0120-421C-67D3-9B4FC9DEB2F6}"/>
              </a:ext>
            </a:extLst>
          </p:cNvPr>
          <p:cNvSpPr/>
          <p:nvPr/>
        </p:nvSpPr>
        <p:spPr>
          <a:xfrm>
            <a:off x="4205682" y="3172436"/>
            <a:ext cx="2137792" cy="27837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/>
              <a:t>Virtuálna myš</a:t>
            </a: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6066D568-AFF1-A0BD-19BF-F835CF9431A7}"/>
              </a:ext>
            </a:extLst>
          </p:cNvPr>
          <p:cNvSpPr/>
          <p:nvPr/>
        </p:nvSpPr>
        <p:spPr>
          <a:xfrm>
            <a:off x="7750732" y="749417"/>
            <a:ext cx="1024152" cy="5844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/>
              <a:t>Objekt  1</a:t>
            </a:r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C9A2EDBC-B97F-70B7-7FB3-3D7031D87598}"/>
              </a:ext>
            </a:extLst>
          </p:cNvPr>
          <p:cNvSpPr/>
          <p:nvPr/>
        </p:nvSpPr>
        <p:spPr>
          <a:xfrm>
            <a:off x="10025547" y="2051109"/>
            <a:ext cx="1024152" cy="5844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/>
              <a:t>Objekt  3</a:t>
            </a:r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46853A2C-1B21-D1BC-6825-CC95BC605AE6}"/>
              </a:ext>
            </a:extLst>
          </p:cNvPr>
          <p:cNvSpPr/>
          <p:nvPr/>
        </p:nvSpPr>
        <p:spPr>
          <a:xfrm>
            <a:off x="7750732" y="2074980"/>
            <a:ext cx="1024152" cy="5844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/>
              <a:t>Objekt  4</a:t>
            </a:r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B0E6B5F2-5A2B-B923-5A9B-309768FDDB9C}"/>
              </a:ext>
            </a:extLst>
          </p:cNvPr>
          <p:cNvSpPr/>
          <p:nvPr/>
        </p:nvSpPr>
        <p:spPr>
          <a:xfrm>
            <a:off x="9195037" y="994248"/>
            <a:ext cx="1024152" cy="5844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/>
              <a:t>Objekt  2</a:t>
            </a:r>
          </a:p>
        </p:txBody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id="{88C7BFD7-EECC-FFB5-831B-3C2BF0E91B23}"/>
              </a:ext>
            </a:extLst>
          </p:cNvPr>
          <p:cNvSpPr/>
          <p:nvPr/>
        </p:nvSpPr>
        <p:spPr>
          <a:xfrm>
            <a:off x="9001395" y="3235506"/>
            <a:ext cx="1024152" cy="5844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/>
              <a:t>Objekt  5</a:t>
            </a:r>
          </a:p>
        </p:txBody>
      </p:sp>
    </p:spTree>
    <p:extLst>
      <p:ext uri="{BB962C8B-B14F-4D97-AF65-F5344CB8AC3E}">
        <p14:creationId xmlns:p14="http://schemas.microsoft.com/office/powerpoint/2010/main" val="2062005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B297394-FA43-FEEB-FEAA-84EEA19E4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Ďakujem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za </a:t>
            </a:r>
            <a:r>
              <a:rPr lang="sk-SK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vašu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pozornosť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56645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4A777B2-5E04-477C-BDDB-60EDF4221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sk-SK" sz="4000">
                <a:solidFill>
                  <a:srgbClr val="FFFFFF"/>
                </a:solidFill>
              </a:rPr>
              <a:t>Ciele práce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A988D7B-0C1F-92D5-DB62-42A430238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sk-SK" sz="2000" dirty="0">
                <a:effectLst/>
                <a:latin typeface="+mj-lt"/>
              </a:rPr>
              <a:t>vyvinúť plugin implementujúci podporu laserovej pištole</a:t>
            </a:r>
          </a:p>
          <a:p>
            <a:r>
              <a:rPr lang="sk-SK" sz="2000" dirty="0">
                <a:effectLst/>
                <a:latin typeface="+mj-lt"/>
              </a:rPr>
              <a:t>vyskúšať ho v jednoduchej počítačovej hre, ktorú si </a:t>
            </a:r>
            <a:r>
              <a:rPr lang="sk-SK" sz="2000" dirty="0" err="1">
                <a:effectLst/>
                <a:latin typeface="+mj-lt"/>
              </a:rPr>
              <a:t>bakalant</a:t>
            </a:r>
            <a:r>
              <a:rPr lang="sk-SK" sz="2000" dirty="0">
                <a:effectLst/>
                <a:latin typeface="+mj-lt"/>
              </a:rPr>
              <a:t> sám navrhne</a:t>
            </a:r>
            <a:endParaRPr lang="sk-SK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0630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83F5669B-08BE-D678-896F-D825E5E82EE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25" y="-576977"/>
            <a:ext cx="4637087" cy="3478213"/>
          </a:xfrm>
        </p:spPr>
      </p:pic>
      <p:sp>
        <p:nvSpPr>
          <p:cNvPr id="6" name="Zástupný zvislý text 5">
            <a:extLst>
              <a:ext uri="{FF2B5EF4-FFF2-40B4-BE49-F238E27FC236}">
                <a16:creationId xmlns:a16="http://schemas.microsoft.com/office/drawing/2014/main" id="{AA8614F4-C48F-0A8D-7E64-7ACC8ADBAE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925296"/>
            <a:ext cx="10515600" cy="4062937"/>
          </a:xfrm>
        </p:spPr>
        <p:txBody>
          <a:bodyPr vert="horz"/>
          <a:lstStyle/>
          <a:p>
            <a:r>
              <a:rPr lang="sk-SK" dirty="0" err="1"/>
              <a:t>Cross-platform</a:t>
            </a:r>
            <a:r>
              <a:rPr lang="sk-SK" dirty="0"/>
              <a:t> game </a:t>
            </a:r>
            <a:r>
              <a:rPr lang="sk-SK" dirty="0" err="1"/>
              <a:t>engine</a:t>
            </a:r>
            <a:endParaRPr lang="sk-SK" dirty="0"/>
          </a:p>
          <a:p>
            <a:r>
              <a:rPr lang="sk-SK" dirty="0"/>
              <a:t>2005</a:t>
            </a:r>
          </a:p>
          <a:p>
            <a:r>
              <a:rPr lang="sk-SK" dirty="0"/>
              <a:t>Stále vo vývoji</a:t>
            </a:r>
          </a:p>
          <a:p>
            <a:r>
              <a:rPr lang="sk-SK" dirty="0"/>
              <a:t>Hry, filmy, architektúra, aplikácie</a:t>
            </a:r>
          </a:p>
          <a:p>
            <a:r>
              <a:rPr lang="sk-SK" dirty="0" err="1"/>
              <a:t>Cuphead</a:t>
            </a:r>
            <a:r>
              <a:rPr lang="sk-SK" dirty="0"/>
              <a:t>, </a:t>
            </a:r>
            <a:r>
              <a:rPr lang="sk-SK" dirty="0" err="1"/>
              <a:t>Escape</a:t>
            </a:r>
            <a:r>
              <a:rPr lang="sk-SK" dirty="0"/>
              <a:t> </a:t>
            </a:r>
            <a:r>
              <a:rPr lang="sk-SK" dirty="0" err="1"/>
              <a:t>from</a:t>
            </a:r>
            <a:r>
              <a:rPr lang="sk-SK" dirty="0"/>
              <a:t> </a:t>
            </a:r>
            <a:r>
              <a:rPr lang="sk-SK" dirty="0" err="1"/>
              <a:t>tarkov</a:t>
            </a:r>
            <a:r>
              <a:rPr lang="sk-SK" dirty="0"/>
              <a:t>, Monument </a:t>
            </a:r>
            <a:r>
              <a:rPr lang="sk-SK" dirty="0" err="1"/>
              <a:t>valley</a:t>
            </a:r>
            <a:r>
              <a:rPr lang="sk-SK" dirty="0"/>
              <a:t> 2, </a:t>
            </a:r>
            <a:r>
              <a:rPr lang="sk-SK" dirty="0" err="1"/>
              <a:t>Hollow</a:t>
            </a:r>
            <a:r>
              <a:rPr lang="sk-SK" dirty="0"/>
              <a:t> </a:t>
            </a:r>
            <a:r>
              <a:rPr lang="sk-SK" dirty="0" err="1"/>
              <a:t>knight</a:t>
            </a:r>
            <a:r>
              <a:rPr lang="sk-SK" dirty="0"/>
              <a:t>, </a:t>
            </a:r>
            <a:r>
              <a:rPr lang="sk-SK" dirty="0" err="1"/>
              <a:t>Subway</a:t>
            </a:r>
            <a:r>
              <a:rPr lang="sk-SK" dirty="0"/>
              <a:t> </a:t>
            </a:r>
            <a:r>
              <a:rPr lang="sk-SK" dirty="0" err="1"/>
              <a:t>surfer</a:t>
            </a:r>
            <a:endParaRPr lang="sk-SK" dirty="0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694B3C84-1BB5-E621-1B5E-EC70E1DA3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0CBBA62E-5B4D-B303-1DE6-E5876BC8C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05" y="4730066"/>
            <a:ext cx="3609681" cy="1870233"/>
          </a:xfrm>
          <a:prstGeom prst="rect">
            <a:avLst/>
          </a:prstGeom>
        </p:spPr>
      </p:pic>
      <p:pic>
        <p:nvPicPr>
          <p:cNvPr id="12" name="Obrázok 11" descr="Obrázok, na ktorom je text, šálka, káva&#10;&#10;Automaticky generovaný popis">
            <a:extLst>
              <a:ext uri="{FF2B5EF4-FFF2-40B4-BE49-F238E27FC236}">
                <a16:creationId xmlns:a16="http://schemas.microsoft.com/office/drawing/2014/main" id="{D4BD95D6-FDC6-190B-AE0B-EB6956094F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090" y="4730066"/>
            <a:ext cx="3325675" cy="1870233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3C4EDEEF-E6B2-D3BB-ACBE-B3A45ECAA6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1296" y="4730066"/>
            <a:ext cx="3609681" cy="194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755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83F5669B-08BE-D678-896F-D825E5E82EE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25" y="-576977"/>
            <a:ext cx="4637087" cy="3478213"/>
          </a:xfrm>
        </p:spPr>
      </p:pic>
      <p:sp>
        <p:nvSpPr>
          <p:cNvPr id="6" name="Zástupný zvislý text 5">
            <a:extLst>
              <a:ext uri="{FF2B5EF4-FFF2-40B4-BE49-F238E27FC236}">
                <a16:creationId xmlns:a16="http://schemas.microsoft.com/office/drawing/2014/main" id="{AA8614F4-C48F-0A8D-7E64-7ACC8ADBAE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925296"/>
            <a:ext cx="10515600" cy="4062937"/>
          </a:xfrm>
        </p:spPr>
        <p:txBody>
          <a:bodyPr vert="horz"/>
          <a:lstStyle/>
          <a:p>
            <a:r>
              <a:rPr lang="sk-SK" dirty="0"/>
              <a:t>Nielen hry</a:t>
            </a:r>
          </a:p>
          <a:p>
            <a:r>
              <a:rPr lang="sk-SK" dirty="0"/>
              <a:t>BMW, VOLVO – </a:t>
            </a:r>
            <a:r>
              <a:rPr lang="sk-SK" dirty="0" err="1"/>
              <a:t>autonomous</a:t>
            </a:r>
            <a:r>
              <a:rPr lang="sk-SK" dirty="0"/>
              <a:t>  </a:t>
            </a:r>
            <a:r>
              <a:rPr lang="sk-SK" dirty="0" err="1"/>
              <a:t>driving</a:t>
            </a:r>
            <a:r>
              <a:rPr lang="sk-SK" dirty="0"/>
              <a:t> (simulácie </a:t>
            </a:r>
            <a:r>
              <a:rPr lang="sk-SK" dirty="0" err="1"/>
              <a:t>scénarov</a:t>
            </a:r>
            <a:r>
              <a:rPr lang="sk-SK" dirty="0"/>
              <a:t>)</a:t>
            </a:r>
          </a:p>
          <a:p>
            <a:r>
              <a:rPr lang="sk-SK" dirty="0" err="1">
                <a:effectLst/>
              </a:rPr>
              <a:t>RestAR</a:t>
            </a:r>
            <a:r>
              <a:rPr lang="sk-SK" dirty="0">
                <a:effectLst/>
              </a:rPr>
              <a:t> – 3D </a:t>
            </a:r>
            <a:r>
              <a:rPr lang="sk-SK" dirty="0" err="1">
                <a:effectLst/>
              </a:rPr>
              <a:t>sken</a:t>
            </a:r>
            <a:r>
              <a:rPr lang="sk-SK" dirty="0">
                <a:effectLst/>
              </a:rPr>
              <a:t> produktov</a:t>
            </a:r>
          </a:p>
          <a:p>
            <a:r>
              <a:rPr lang="sk-SK" dirty="0" err="1">
                <a:effectLst/>
              </a:rPr>
              <a:t>University</a:t>
            </a:r>
            <a:r>
              <a:rPr lang="sk-SK" dirty="0">
                <a:effectLst/>
              </a:rPr>
              <a:t> of Miami – XR aplikácie na trénovanie chirurgov</a:t>
            </a:r>
          </a:p>
          <a:p>
            <a:endParaRPr lang="sk-SK" dirty="0"/>
          </a:p>
          <a:p>
            <a:r>
              <a:rPr lang="sk-SK" dirty="0">
                <a:effectLst/>
              </a:rPr>
              <a:t>Predmet Game </a:t>
            </a:r>
            <a:r>
              <a:rPr lang="sk-SK" dirty="0" err="1">
                <a:effectLst/>
              </a:rPr>
              <a:t>Enignes</a:t>
            </a:r>
            <a:r>
              <a:rPr lang="sk-SK" dirty="0">
                <a:effectLst/>
              </a:rPr>
              <a:t> (1) a (2) (bakalár)</a:t>
            </a:r>
          </a:p>
          <a:p>
            <a:r>
              <a:rPr lang="sk-SK" dirty="0"/>
              <a:t>Predmet Tvorba a dizajn </a:t>
            </a:r>
            <a:r>
              <a:rPr lang="sk-SK" dirty="0" err="1"/>
              <a:t>počitačových</a:t>
            </a:r>
            <a:r>
              <a:rPr lang="sk-SK" dirty="0"/>
              <a:t> hier (magister)</a:t>
            </a:r>
            <a:endParaRPr lang="sk-SK" dirty="0">
              <a:effectLst/>
            </a:endParaRPr>
          </a:p>
          <a:p>
            <a:endParaRPr lang="sk-SK" b="1" dirty="0">
              <a:effectLst/>
            </a:endParaRPr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694B3C84-1BB5-E621-1B5E-EC70E1DA3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68377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70F3A1-FF0B-7316-0055-ACD50517B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Predchádzajúce práce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E38D1C57-11E2-F815-EF5F-48CF251206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Two-Player </a:t>
            </a:r>
            <a:r>
              <a:rPr lang="en-US" dirty="0" err="1">
                <a:effectLst/>
                <a:latin typeface="Arial" panose="020B0604020202020204" pitchFamily="34" charset="0"/>
              </a:rPr>
              <a:t>Boids</a:t>
            </a:r>
            <a:r>
              <a:rPr lang="en-US" dirty="0">
                <a:effectLst/>
                <a:latin typeface="Arial" panose="020B0604020202020204" pitchFamily="34" charset="0"/>
              </a:rPr>
              <a:t> Game With Laser Pointer Con-</a:t>
            </a:r>
            <a:br>
              <a:rPr lang="en-US" dirty="0"/>
            </a:br>
            <a:r>
              <a:rPr lang="en-US" dirty="0">
                <a:effectLst/>
                <a:latin typeface="Arial" panose="020B0604020202020204" pitchFamily="34" charset="0"/>
              </a:rPr>
              <a:t>trollers</a:t>
            </a:r>
            <a:r>
              <a:rPr lang="sk-SK" dirty="0">
                <a:effectLst/>
                <a:latin typeface="Arial" panose="020B0604020202020204" pitchFamily="34" charset="0"/>
              </a:rPr>
              <a:t> (nekomerčné)</a:t>
            </a:r>
          </a:p>
          <a:p>
            <a:r>
              <a:rPr lang="en-US" dirty="0">
                <a:effectLst/>
                <a:latin typeface="Arial" panose="020B0604020202020204" pitchFamily="34" charset="0"/>
              </a:rPr>
              <a:t>Smokeless Range </a:t>
            </a:r>
            <a:r>
              <a:rPr lang="en-US" dirty="0">
                <a:effectLst/>
                <a:latin typeface="Courier New" panose="02070309020205020404" pitchFamily="49" charset="0"/>
              </a:rPr>
              <a:t>©</a:t>
            </a:r>
            <a:r>
              <a:rPr lang="sk-SK" dirty="0">
                <a:effectLst/>
                <a:latin typeface="Courier New" panose="02070309020205020404" pitchFamily="49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</a:rPr>
              <a:t>2.0 - Home Simulator</a:t>
            </a:r>
            <a:r>
              <a:rPr lang="sk-SK" dirty="0">
                <a:effectLst/>
                <a:latin typeface="Arial" panose="020B0604020202020204" pitchFamily="34" charset="0"/>
              </a:rPr>
              <a:t> (komerčné)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92927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2D2A772E-1A98-D1F0-5063-F60F1286F0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89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970F3A1-FF0B-7316-0055-ACD50517B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>
                <a:effectLst/>
                <a:latin typeface="Arial" panose="020B0604020202020204" pitchFamily="34" charset="0"/>
              </a:rPr>
              <a:t>Two-Player </a:t>
            </a:r>
            <a:r>
              <a:rPr lang="en-US" sz="2400" dirty="0" err="1">
                <a:effectLst/>
                <a:latin typeface="Arial" panose="020B0604020202020204" pitchFamily="34" charset="0"/>
              </a:rPr>
              <a:t>Boids</a:t>
            </a:r>
            <a:r>
              <a:rPr lang="en-US" sz="2400" dirty="0">
                <a:effectLst/>
                <a:latin typeface="Arial" panose="020B0604020202020204" pitchFamily="34" charset="0"/>
              </a:rPr>
              <a:t> Game With Laser Pointer Con-</a:t>
            </a:r>
            <a:br>
              <a:rPr lang="en-US" sz="2400" dirty="0"/>
            </a:br>
            <a:r>
              <a:rPr lang="en-US" sz="2400" dirty="0">
                <a:effectLst/>
                <a:latin typeface="Arial" panose="020B0604020202020204" pitchFamily="34" charset="0"/>
              </a:rPr>
              <a:t>trollers</a:t>
            </a:r>
            <a:r>
              <a:rPr lang="sk-SK" sz="2400" dirty="0">
                <a:effectLst/>
                <a:latin typeface="Arial" panose="020B0604020202020204" pitchFamily="34" charset="0"/>
              </a:rPr>
              <a:t> (nekomerčné)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832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FC5084DF-FFBF-D260-E422-E343B7E132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12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581EDA0-CB07-3AC9-345F-D42BE5372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400" dirty="0">
                <a:effectLst/>
                <a:latin typeface="Arial" panose="020B0604020202020204" pitchFamily="34" charset="0"/>
              </a:rPr>
              <a:t>Smokeless Range </a:t>
            </a:r>
            <a:r>
              <a:rPr lang="en-US" sz="2400" dirty="0">
                <a:effectLst/>
                <a:latin typeface="Courier New" panose="02070309020205020404" pitchFamily="49" charset="0"/>
              </a:rPr>
              <a:t>©</a:t>
            </a:r>
            <a:r>
              <a:rPr lang="sk-SK" sz="2400" dirty="0">
                <a:effectLst/>
                <a:latin typeface="Courier New" panose="02070309020205020404" pitchFamily="49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</a:rPr>
              <a:t>2.0 - Home Simulator</a:t>
            </a:r>
            <a:r>
              <a:rPr lang="sk-SK" sz="2400" dirty="0">
                <a:effectLst/>
                <a:latin typeface="Arial" panose="020B0604020202020204" pitchFamily="34" charset="0"/>
              </a:rPr>
              <a:t> (komerčné)</a:t>
            </a:r>
            <a:endParaRPr lang="en-US" sz="40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474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213E66-40F0-4EE7-4791-CF3E7D124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si pod tým predstaviť?</a:t>
            </a:r>
          </a:p>
        </p:txBody>
      </p:sp>
      <p:pic>
        <p:nvPicPr>
          <p:cNvPr id="5" name="Obrázok 4" descr="Obrázok, na ktorom je šípka&#10;&#10;Automaticky generovaný popis">
            <a:extLst>
              <a:ext uri="{FF2B5EF4-FFF2-40B4-BE49-F238E27FC236}">
                <a16:creationId xmlns:a16="http://schemas.microsoft.com/office/drawing/2014/main" id="{D4850179-A2C7-C029-E3B1-FFE60D713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655" y="4731835"/>
            <a:ext cx="1539551" cy="1539551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C35DE242-846B-6AB7-6B5C-CA7B1DE349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3" t="22869" r="17862" b="23652"/>
          <a:stretch/>
        </p:blipFill>
        <p:spPr>
          <a:xfrm>
            <a:off x="1616872" y="4914608"/>
            <a:ext cx="709126" cy="614589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1C21F15E-B152-8BC4-4161-9804EFB5E8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03" b="18878"/>
          <a:stretch/>
        </p:blipFill>
        <p:spPr>
          <a:xfrm>
            <a:off x="838200" y="1522457"/>
            <a:ext cx="5323891" cy="3285822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DB7449B9-F769-EA3D-A9DF-C0FBA466B3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t="25391" r="17698" b="25310"/>
          <a:stretch/>
        </p:blipFill>
        <p:spPr>
          <a:xfrm>
            <a:off x="4724583" y="4951729"/>
            <a:ext cx="1464907" cy="1061803"/>
          </a:xfrm>
          <a:prstGeom prst="rect">
            <a:avLst/>
          </a:prstGeom>
        </p:spPr>
      </p:pic>
      <p:cxnSp>
        <p:nvCxnSpPr>
          <p:cNvPr id="13" name="Rovná spojnica 12">
            <a:extLst>
              <a:ext uri="{FF2B5EF4-FFF2-40B4-BE49-F238E27FC236}">
                <a16:creationId xmlns:a16="http://schemas.microsoft.com/office/drawing/2014/main" id="{3244DC5F-132E-B118-D4A9-2A885D1D3273}"/>
              </a:ext>
            </a:extLst>
          </p:cNvPr>
          <p:cNvCxnSpPr>
            <a:cxnSpLocks/>
          </p:cNvCxnSpPr>
          <p:nvPr/>
        </p:nvCxnSpPr>
        <p:spPr>
          <a:xfrm flipH="1">
            <a:off x="3117156" y="4567010"/>
            <a:ext cx="240421" cy="48253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Rovná spojnica 14">
            <a:extLst>
              <a:ext uri="{FF2B5EF4-FFF2-40B4-BE49-F238E27FC236}">
                <a16:creationId xmlns:a16="http://schemas.microsoft.com/office/drawing/2014/main" id="{26A74B6E-7251-C789-3E5B-53007C3E00B7}"/>
              </a:ext>
            </a:extLst>
          </p:cNvPr>
          <p:cNvCxnSpPr>
            <a:cxnSpLocks/>
          </p:cNvCxnSpPr>
          <p:nvPr/>
        </p:nvCxnSpPr>
        <p:spPr>
          <a:xfrm>
            <a:off x="3596726" y="4579867"/>
            <a:ext cx="240421" cy="48253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Obrázok 17">
            <a:extLst>
              <a:ext uri="{FF2B5EF4-FFF2-40B4-BE49-F238E27FC236}">
                <a16:creationId xmlns:a16="http://schemas.microsoft.com/office/drawing/2014/main" id="{2E802D30-4435-8421-1DDE-82C1F08D433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1" t="44893" r="38368" b="44832"/>
          <a:stretch/>
        </p:blipFill>
        <p:spPr>
          <a:xfrm>
            <a:off x="2592401" y="5227804"/>
            <a:ext cx="1593908" cy="704675"/>
          </a:xfrm>
          <a:prstGeom prst="rect">
            <a:avLst/>
          </a:prstGeom>
        </p:spPr>
      </p:pic>
      <p:pic>
        <p:nvPicPr>
          <p:cNvPr id="22" name="Grafický objekt 21" descr="Chrobák výplň plnou farbou">
            <a:extLst>
              <a:ext uri="{FF2B5EF4-FFF2-40B4-BE49-F238E27FC236}">
                <a16:creationId xmlns:a16="http://schemas.microsoft.com/office/drawing/2014/main" id="{D2AFF1B9-3DCC-07D9-8B80-231B270AAF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7524288">
            <a:off x="1903410" y="1804843"/>
            <a:ext cx="578840" cy="578840"/>
          </a:xfrm>
          <a:prstGeom prst="rect">
            <a:avLst/>
          </a:prstGeom>
        </p:spPr>
      </p:pic>
      <p:pic>
        <p:nvPicPr>
          <p:cNvPr id="24" name="Grafický objekt 23" descr="Chrobák výplň plnou farbou">
            <a:extLst>
              <a:ext uri="{FF2B5EF4-FFF2-40B4-BE49-F238E27FC236}">
                <a16:creationId xmlns:a16="http://schemas.microsoft.com/office/drawing/2014/main" id="{79D98476-1A80-0E3B-11FA-24F26548A1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3815189">
            <a:off x="1506378" y="3896230"/>
            <a:ext cx="578840" cy="578840"/>
          </a:xfrm>
          <a:prstGeom prst="rect">
            <a:avLst/>
          </a:prstGeom>
        </p:spPr>
      </p:pic>
      <p:pic>
        <p:nvPicPr>
          <p:cNvPr id="25" name="Grafický objekt 24" descr="Chrobák výplň plnou farbou">
            <a:extLst>
              <a:ext uri="{FF2B5EF4-FFF2-40B4-BE49-F238E27FC236}">
                <a16:creationId xmlns:a16="http://schemas.microsoft.com/office/drawing/2014/main" id="{5DC33E59-3655-42D5-2E62-FD03BEDCB0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4752097" y="1860180"/>
            <a:ext cx="578840" cy="578840"/>
          </a:xfrm>
          <a:prstGeom prst="rect">
            <a:avLst/>
          </a:prstGeom>
        </p:spPr>
      </p:pic>
      <p:pic>
        <p:nvPicPr>
          <p:cNvPr id="27" name="Grafický objekt 26" descr="Kruh so šípkou výplň plnou farbou">
            <a:extLst>
              <a:ext uri="{FF2B5EF4-FFF2-40B4-BE49-F238E27FC236}">
                <a16:creationId xmlns:a16="http://schemas.microsoft.com/office/drawing/2014/main" id="{E18976E9-0D36-42A3-F3E1-9C05067FB1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00377" y="2616744"/>
            <a:ext cx="914400" cy="914400"/>
          </a:xfrm>
          <a:prstGeom prst="rect">
            <a:avLst/>
          </a:prstGeom>
        </p:spPr>
      </p:pic>
      <p:sp>
        <p:nvSpPr>
          <p:cNvPr id="28" name="BlokTextu 27">
            <a:extLst>
              <a:ext uri="{FF2B5EF4-FFF2-40B4-BE49-F238E27FC236}">
                <a16:creationId xmlns:a16="http://schemas.microsoft.com/office/drawing/2014/main" id="{1F2E9B57-32E4-FF97-E497-F0DB0B3586D5}"/>
              </a:ext>
            </a:extLst>
          </p:cNvPr>
          <p:cNvSpPr txBox="1"/>
          <p:nvPr/>
        </p:nvSpPr>
        <p:spPr>
          <a:xfrm>
            <a:off x="2900377" y="3327211"/>
            <a:ext cx="1168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/>
              <a:t>Loading</a:t>
            </a:r>
            <a:r>
              <a:rPr lang="sk-SK" dirty="0"/>
              <a:t>...</a:t>
            </a:r>
          </a:p>
        </p:txBody>
      </p:sp>
      <p:sp>
        <p:nvSpPr>
          <p:cNvPr id="29" name="Hviezda: 7-cípa 28">
            <a:extLst>
              <a:ext uri="{FF2B5EF4-FFF2-40B4-BE49-F238E27FC236}">
                <a16:creationId xmlns:a16="http://schemas.microsoft.com/office/drawing/2014/main" id="{F765FF40-C41F-1932-C6BE-99263C8CE382}"/>
              </a:ext>
            </a:extLst>
          </p:cNvPr>
          <p:cNvSpPr/>
          <p:nvPr/>
        </p:nvSpPr>
        <p:spPr>
          <a:xfrm>
            <a:off x="3043311" y="2595534"/>
            <a:ext cx="194055" cy="194055"/>
          </a:xfrm>
          <a:prstGeom prst="star7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781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48 -0.06828 L -0.04466 0.00602 L -0.06784 -0.06412 L -0.08802 -0.00231 L -0.11041 -0.06273 L -0.13437 -0.00092 L -0.16523 -0.06412 L -0.17916 -0.0037 L -0.21172 -0.06134 L -0.22864 -0.00625 L -0.25416 -0.06273 L -0.27591 0.00463 L -0.29674 -0.07083 L -0.31458 0.01968 L -0.35325 -0.03796 L -0.34857 0.02662 L -0.36862 0.04584 L -0.34935 0.0625 " pathEditMode="relative" ptsTypes="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0.00116 L -0.00899 0.06713 L 0.03502 0.0794 L 0.08541 0.08912 " pathEditMode="relative" ptsTypes="AAAA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1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260"/>
                            </p:stCondLst>
                            <p:childTnLst>
                              <p:par>
                                <p:cTn id="4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 animBg="1"/>
      <p:bldP spid="2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4AE830F-A62D-24F5-F922-CDAC80650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sk-SK" sz="4000">
                <a:solidFill>
                  <a:srgbClr val="FFFFFF"/>
                </a:solidFill>
              </a:rPr>
              <a:t>Plán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5C6AA72-9866-FC4B-B09A-DDA50EF95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sk-SK" sz="2000" dirty="0"/>
              <a:t>Vymyslieť upevnenie polarizačných filtrov  ✓</a:t>
            </a:r>
          </a:p>
          <a:p>
            <a:r>
              <a:rPr lang="sk-SK" sz="2000" dirty="0"/>
              <a:t>Navrhnúť prvé riešenie ✓</a:t>
            </a:r>
          </a:p>
          <a:p>
            <a:r>
              <a:rPr lang="sk-SK" sz="2000" dirty="0"/>
              <a:t>Vyskúšať prvé riešenie ✓</a:t>
            </a:r>
          </a:p>
          <a:p>
            <a:r>
              <a:rPr lang="sk-SK" sz="2000" dirty="0"/>
              <a:t>Navrhnúť hru </a:t>
            </a:r>
          </a:p>
          <a:p>
            <a:r>
              <a:rPr lang="sk-SK" sz="2000" dirty="0"/>
              <a:t>Implementovať plugin</a:t>
            </a:r>
          </a:p>
          <a:p>
            <a:r>
              <a:rPr lang="sk-SK" sz="2000" dirty="0"/>
              <a:t>Implementovať hru s použitím pluginu</a:t>
            </a:r>
          </a:p>
          <a:p>
            <a:r>
              <a:rPr lang="sk-SK" sz="2000" dirty="0"/>
              <a:t>Napísať bakalársku prácu</a:t>
            </a:r>
          </a:p>
        </p:txBody>
      </p:sp>
    </p:spTree>
    <p:extLst>
      <p:ext uri="{BB962C8B-B14F-4D97-AF65-F5344CB8AC3E}">
        <p14:creationId xmlns:p14="http://schemas.microsoft.com/office/powerpoint/2010/main" val="624857953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242</Words>
  <Application>Microsoft Office PowerPoint</Application>
  <PresentationFormat>Širokouhlá</PresentationFormat>
  <Paragraphs>50</Paragraphs>
  <Slides>16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Motív Office</vt:lpstr>
      <vt:lpstr>Plugin pre Unity implementujúci podporu laserovej pištole</vt:lpstr>
      <vt:lpstr>Ciele práce</vt:lpstr>
      <vt:lpstr>Prezentácia programu PowerPoint</vt:lpstr>
      <vt:lpstr>Prezentácia programu PowerPoint</vt:lpstr>
      <vt:lpstr>Predchádzajúce práce</vt:lpstr>
      <vt:lpstr>Two-Player Boids Game With Laser Pointer Con- trollers (nekomerčné)</vt:lpstr>
      <vt:lpstr>Smokeless Range © 2.0 - Home Simulator (komerčné)</vt:lpstr>
      <vt:lpstr>Čo si pod tým predstaviť?</vt:lpstr>
      <vt:lpstr>Plán</vt:lpstr>
      <vt:lpstr>Návrh</vt:lpstr>
      <vt:lpstr>Upevnenie polarizačných filtrov</vt:lpstr>
      <vt:lpstr>Upevnenie polarizačných filtrov</vt:lpstr>
      <vt:lpstr>Detekcia bodu a mapovanie súradníc</vt:lpstr>
      <vt:lpstr>Detekcia bodu a mapovanie súradníc</vt:lpstr>
      <vt:lpstr>Plugin</vt:lpstr>
      <vt:lpstr>Ďakujem za vašu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Plugin pre Unity implementujúci podporu laserovej pištole</dc:title>
  <dc:creator>Kica Marián</dc:creator>
  <cp:lastModifiedBy>Kica Marián</cp:lastModifiedBy>
  <cp:revision>9</cp:revision>
  <dcterms:created xsi:type="dcterms:W3CDTF">2023-03-06T19:44:44Z</dcterms:created>
  <dcterms:modified xsi:type="dcterms:W3CDTF">2023-03-06T21:26:03Z</dcterms:modified>
</cp:coreProperties>
</file>