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82A8B-F6F4-02E8-76D8-197AB35AF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CD2E80-4D77-C868-5B6A-3AEABB2FB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5E2AB6D-0FF3-99A3-4136-1857413D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035504-C52E-F5B9-EFD5-111F9908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1228B9-F161-4B22-E81A-E53732C8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127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2BADC-5226-88BA-F1E1-56783769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5B8D55B-F587-2333-F5BF-4158AEEF1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12A0E8-4C69-4AA4-6584-13DA9D99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A267084-4695-A0D5-94BD-271643E7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89F8C4C-E725-D34C-95C2-0E50DA9D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656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61081A2-CEBD-82C4-DC46-164373A79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9EE3EE8-03CE-93F6-AF4D-C33DFC240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B9B091F-2D92-9F1F-8450-892CD5B8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7DDF7EC-EEF3-0104-24D4-BFFDE1FE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5E10DC0-1E84-3C96-D816-D4ECBFC4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917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BD968-A9C6-0A02-1F2F-97F43286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72404A-2739-497F-CE82-B6B28CBED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5BA9A2-2038-0749-8BF1-34801B6D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F8DAB8-74FB-672E-2CC5-E50857FE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6F432C8-1ED5-CBC2-D736-E0273309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117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06ED7-9448-A531-B4C1-898212BF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73727C-1DD3-5565-B449-FCA73DD35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D91EFF-3D1E-73A1-786F-2B8E587A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CA024C-746B-27CB-9FA5-00E7A832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F224174-C070-8BA3-CDD4-CBAFC9DA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712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D0BAB-C9B9-58C2-C10F-FC97DAB2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F16A81-9E04-393A-E08F-263A80B69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5E039D2-CE4C-4D00-9787-A8B947CE7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569C717-5B2A-76D6-7F4C-545418A8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569FF8A-88D6-8C46-1211-34215595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40879F0-4C56-A905-3C65-4A126866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44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44D20-A094-1500-0BD0-7526C472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BF2BDF-B555-3409-3CE5-70C779E90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BFD427-3D0F-3515-3A69-EA4121DD7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20B933-D81F-84D4-7B49-3E83A8DD6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97D9FAE-95A6-611B-3D79-F81C3662E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B5DA027-FC55-5D3F-6BF6-5B1874F0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D3C4733-D322-984D-001D-98D11223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CD47053-4AE8-7C6F-67C0-57FA215C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901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DC496-F682-14F2-2F4D-DC668C77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FFAA21B-470A-3E86-8503-6237BCE9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C61FEC5-92C1-7C8F-5020-2E3499D3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87CF96B-8B64-1276-96D5-8D73C10A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121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800456D-A06A-801E-E86F-38D78368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C11E6D7-43E9-497E-4CAC-47687FD2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817AAB-6D2C-E9DC-2CC3-43E6D5CD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75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354BB-EE4E-092D-173A-73D17F86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C531D0E-B00E-7A5C-991F-0999B2C11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08AC7D-EF13-4773-3A70-D4420461D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7B50B6F-4AAF-B5E1-D5BB-7F27D1DA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F4ACB9A-8951-3E0A-A23C-DB4CB203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BE4F81E-570C-BBCD-032D-18479675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774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52E37-CBF7-3DDA-8C7A-5E06FCCE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A9F3041-E126-4756-3D32-05102D194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CA964B-BE54-27A5-BB63-EA857597B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8EC52E-FC2B-37EC-8BFD-A8A3514D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C3189CA-4764-5B2D-3D9F-EBAEC669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0AEFB5-0D4E-B39F-A67F-26B3D4C5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21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5CD704B-D696-9094-8D17-7118A872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6896FD-4C50-4197-A322-2AFA67300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B3F7BB-879D-7DE1-FD24-88603D58A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CF97E-7BC8-43C7-BA6E-A7B157950B3D}" type="datetimeFigureOut">
              <a:rPr lang="sk-SK" smtClean="0"/>
              <a:t>11. 4. 2023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9AD853-14FF-6CB7-B070-CED8D23E8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9A5931-D617-1D2B-D819-36B212101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0AEC-D973-4AD5-8C1C-EC5CC26D5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395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378731-4576-1358-9E25-7049ADEEB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sk-SK" sz="6600">
                <a:solidFill>
                  <a:srgbClr val="FFFFFF"/>
                </a:solidFill>
              </a:rPr>
              <a:t>Prototyp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E21978-2387-5601-2F32-B93B69E92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</a:rPr>
              <a:t>Marián Kica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6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32104-01B0-F7AA-2120-AC308794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Ukážka 1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C12C23E-0028-148A-C160-08C2E0AB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09" y="1334278"/>
            <a:ext cx="9817199" cy="55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5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32104-01B0-F7AA-2120-AC308794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Ukážka 2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701D28F-6E87-7FE6-1A9D-94823BB5D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91" y="1281004"/>
            <a:ext cx="9480702" cy="53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BB88C-C19D-8E3D-4EB1-A9D2EEE4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Ďakujem za vašu pozornosť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9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352AE5-9E2D-37CE-7B40-6887E8A3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Pripomenutie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21AD64-E06F-FEC1-77B1-AD66FF1B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35260"/>
            <a:ext cx="7214616" cy="49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9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6885AF-58CD-A1A4-6B9F-F8E7E063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Upevneni</a:t>
            </a:r>
            <a:r>
              <a:rPr lang="sk-SK" sz="6600" dirty="0"/>
              <a:t>e polarizačných filtrov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F8CF05CA-3E6F-09B6-CE5C-4F3DBF19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8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7A76A26C-A570-58C7-4D89-E0726BEF7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3" b="-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D114C9-0989-82A6-1668-4E452561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222756"/>
            <a:ext cx="10908792" cy="139397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sk-SK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Upevneni</a:t>
            </a:r>
            <a:r>
              <a:rPr lang="sk-SK" sz="6600" dirty="0"/>
              <a:t>e polarizačných filtrov</a:t>
            </a:r>
            <a:br>
              <a:rPr lang="sk-SK" sz="6600" dirty="0"/>
            </a:br>
            <a:r>
              <a:rPr lang="sk-SK" sz="6600" dirty="0"/>
              <a:t>teraz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ázok 6" descr="Obrázok, na ktorom je drevený, kontajner, krabica&#10;&#10;Automaticky generovaný popis">
            <a:extLst>
              <a:ext uri="{FF2B5EF4-FFF2-40B4-BE49-F238E27FC236}">
                <a16:creationId xmlns:a16="http://schemas.microsoft.com/office/drawing/2014/main" id="{E1B0734A-292F-3019-14F8-38740F48A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5314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Zástupný objekt pre obsah 4" descr="Obrázok, na ktorom je stavebný materiál, ozubené koleso, kameň&#10;&#10;Automaticky generovaný popis">
            <a:extLst>
              <a:ext uri="{FF2B5EF4-FFF2-40B4-BE49-F238E27FC236}">
                <a16:creationId xmlns:a16="http://schemas.microsoft.com/office/drawing/2014/main" id="{17E1AF2B-D76F-0599-3AC1-16B98CC88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10977" b="-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93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769321-C3DF-D1AD-B06B-54F51C57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Detekcia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BC04EB0-2F76-1651-180F-DD707E2B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26" y="3067050"/>
            <a:ext cx="5206099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769321-C3DF-D1AD-B06B-54F51C57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Detekcia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FBA0F15-4B92-7B1E-1869-7F60FC8A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810309"/>
            <a:ext cx="5614416" cy="3270397"/>
          </a:xfrm>
          <a:prstGeom prst="rect">
            <a:avLst/>
          </a:prstGeom>
        </p:spPr>
      </p:pic>
      <p:pic>
        <p:nvPicPr>
          <p:cNvPr id="8" name="Obrázok 7" descr="Obrázok, na ktorom je tabuľka&#10;&#10;Automaticky generovaný popis">
            <a:extLst>
              <a:ext uri="{FF2B5EF4-FFF2-40B4-BE49-F238E27FC236}">
                <a16:creationId xmlns:a16="http://schemas.microsoft.com/office/drawing/2014/main" id="{A06B3FBF-27F0-8C16-24DA-629565EE0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45400"/>
            <a:ext cx="5614416" cy="32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52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2CE405-FDC2-2BFF-2808-CFD3F4BBA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Demo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15025CF-2BE5-73C7-AE4E-9595E1D4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57" y="1290280"/>
            <a:ext cx="9858286" cy="55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0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393D92A5-E82B-C416-08F9-A1FBAA19C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84985F-2020-3B77-B2C5-FAF3A33F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771" y="-1"/>
            <a:ext cx="2264229" cy="8691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85808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vnútri, stena, okno&#10;&#10;Automaticky generovaný popis">
            <a:extLst>
              <a:ext uri="{FF2B5EF4-FFF2-40B4-BE49-F238E27FC236}">
                <a16:creationId xmlns:a16="http://schemas.microsoft.com/office/drawing/2014/main" id="{84DB0F92-C9BF-495A-CD9F-CF9488AE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D926C-C36C-2E3A-E080-4EA6A1E3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435" y="0"/>
            <a:ext cx="1888516" cy="8772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331833013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</Words>
  <Application>Microsoft Office PowerPoint</Application>
  <PresentationFormat>Širokouhlá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Motív Office</vt:lpstr>
      <vt:lpstr>Prototyp</vt:lpstr>
      <vt:lpstr>Pripomenutie</vt:lpstr>
      <vt:lpstr>Upevnenie polarizačných filtrov</vt:lpstr>
      <vt:lpstr>Upevnenie polarizačných filtrov teraz</vt:lpstr>
      <vt:lpstr>Detekcia</vt:lpstr>
      <vt:lpstr>Detekcia</vt:lpstr>
      <vt:lpstr>Demo</vt:lpstr>
      <vt:lpstr>Setup</vt:lpstr>
      <vt:lpstr>Setup</vt:lpstr>
      <vt:lpstr>Ukážka 1</vt:lpstr>
      <vt:lpstr>Ukážka 2</vt:lpstr>
      <vt:lpstr>Ďakujem za vašu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</dc:title>
  <dc:creator>Kica Marián</dc:creator>
  <cp:lastModifiedBy>Kica Marián</cp:lastModifiedBy>
  <cp:revision>4</cp:revision>
  <dcterms:created xsi:type="dcterms:W3CDTF">2023-04-03T16:56:30Z</dcterms:created>
  <dcterms:modified xsi:type="dcterms:W3CDTF">2023-04-11T08:44:20Z</dcterms:modified>
</cp:coreProperties>
</file>