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4"/>
  </p:sldMasterIdLst>
  <p:notesMasterIdLst>
    <p:notesMasterId r:id="rId11"/>
  </p:notesMasterIdLst>
  <p:handoutMasterIdLst>
    <p:handoutMasterId r:id="rId12"/>
  </p:handoutMasterIdLst>
  <p:sldIdLst>
    <p:sldId id="312" r:id="rId5"/>
    <p:sldId id="316" r:id="rId6"/>
    <p:sldId id="337" r:id="rId7"/>
    <p:sldId id="330" r:id="rId8"/>
    <p:sldId id="310" r:id="rId9"/>
    <p:sldId id="33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5EF"/>
    <a:srgbClr val="D2EADB"/>
    <a:srgbClr val="DC4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4717" autoAdjust="0"/>
  </p:normalViewPr>
  <p:slideViewPr>
    <p:cSldViewPr snapToGrid="0">
      <p:cViewPr varScale="1">
        <p:scale>
          <a:sx n="81" d="100"/>
          <a:sy n="81" d="100"/>
        </p:scale>
        <p:origin x="264" y="77"/>
      </p:cViewPr>
      <p:guideLst/>
    </p:cSldViewPr>
  </p:slideViewPr>
  <p:outlineViewPr>
    <p:cViewPr>
      <p:scale>
        <a:sx n="33" d="100"/>
        <a:sy n="33" d="100"/>
      </p:scale>
      <p:origin x="0" y="-34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2"/>
    </p:cViewPr>
  </p:sorterViewPr>
  <p:notesViewPr>
    <p:cSldViewPr snapToGrid="0">
      <p:cViewPr varScale="1">
        <p:scale>
          <a:sx n="114" d="100"/>
          <a:sy n="114" d="100"/>
        </p:scale>
        <p:origin x="14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69E8BB-9FC0-4A8F-8E3A-21271A89EC33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CFDD8AEB-16F5-4BCC-940D-756CF6909D65}">
      <dgm:prSet/>
      <dgm:spPr/>
      <dgm:t>
        <a:bodyPr/>
        <a:lstStyle/>
        <a:p>
          <a:r>
            <a:rPr lang="sk-SK"/>
            <a:t>Vytvorenie zoznamu zdrojov – odborné práce, manuály, učebnice a iné dokumenty</a:t>
          </a:r>
          <a:endParaRPr lang="en-US"/>
        </a:p>
      </dgm:t>
    </dgm:pt>
    <dgm:pt modelId="{B7D9CBB5-7824-4A14-B66C-C911209BAB60}" type="parTrans" cxnId="{40DE8C15-1422-4C33-BA90-561D6D85066A}">
      <dgm:prSet/>
      <dgm:spPr/>
      <dgm:t>
        <a:bodyPr/>
        <a:lstStyle/>
        <a:p>
          <a:endParaRPr lang="en-US"/>
        </a:p>
      </dgm:t>
    </dgm:pt>
    <dgm:pt modelId="{BA19D67C-695C-4EB8-BEAF-F75CAA323C85}" type="sibTrans" cxnId="{40DE8C15-1422-4C33-BA90-561D6D85066A}">
      <dgm:prSet/>
      <dgm:spPr/>
      <dgm:t>
        <a:bodyPr/>
        <a:lstStyle/>
        <a:p>
          <a:endParaRPr lang="en-US"/>
        </a:p>
      </dgm:t>
    </dgm:pt>
    <dgm:pt modelId="{237C4E6E-804A-42DC-828A-7FFE30AD70FC}">
      <dgm:prSet/>
      <dgm:spPr/>
      <dgm:t>
        <a:bodyPr/>
        <a:lstStyle/>
        <a:p>
          <a:r>
            <a:rPr lang="sk-SK"/>
            <a:t>kontaktovanie autorky zbierky</a:t>
          </a:r>
          <a:endParaRPr lang="en-US"/>
        </a:p>
      </dgm:t>
    </dgm:pt>
    <dgm:pt modelId="{8479FD9D-49B9-4563-BCA4-D8057496AD60}" type="parTrans" cxnId="{751B4753-6439-41E3-97B9-FD3211A73EC0}">
      <dgm:prSet/>
      <dgm:spPr/>
      <dgm:t>
        <a:bodyPr/>
        <a:lstStyle/>
        <a:p>
          <a:endParaRPr lang="en-US"/>
        </a:p>
      </dgm:t>
    </dgm:pt>
    <dgm:pt modelId="{89ABB158-4DB1-4CAC-AEAC-C4B0C412D7F1}" type="sibTrans" cxnId="{751B4753-6439-41E3-97B9-FD3211A73EC0}">
      <dgm:prSet/>
      <dgm:spPr/>
      <dgm:t>
        <a:bodyPr/>
        <a:lstStyle/>
        <a:p>
          <a:endParaRPr lang="en-US"/>
        </a:p>
      </dgm:t>
    </dgm:pt>
    <dgm:pt modelId="{A9C453B1-FA84-4DFA-BE2E-C0373686BC27}">
      <dgm:prSet/>
      <dgm:spPr/>
      <dgm:t>
        <a:bodyPr/>
        <a:lstStyle/>
        <a:p>
          <a:r>
            <a:rPr lang="sk-SK"/>
            <a:t>Vybratie vhodných príkladov – nájdenie čo najviac riešení</a:t>
          </a:r>
          <a:endParaRPr lang="en-US"/>
        </a:p>
      </dgm:t>
    </dgm:pt>
    <dgm:pt modelId="{E39CC4B9-1B38-46AB-9C9D-A04BA8A6BC53}" type="parTrans" cxnId="{891F91AE-DD27-47C0-A0E2-B9DC0EFB540C}">
      <dgm:prSet/>
      <dgm:spPr/>
      <dgm:t>
        <a:bodyPr/>
        <a:lstStyle/>
        <a:p>
          <a:endParaRPr lang="en-US"/>
        </a:p>
      </dgm:t>
    </dgm:pt>
    <dgm:pt modelId="{73CA1E7B-CD34-49E1-957C-90DF594910C3}" type="sibTrans" cxnId="{891F91AE-DD27-47C0-A0E2-B9DC0EFB540C}">
      <dgm:prSet/>
      <dgm:spPr/>
      <dgm:t>
        <a:bodyPr/>
        <a:lstStyle/>
        <a:p>
          <a:endParaRPr lang="en-US"/>
        </a:p>
      </dgm:t>
    </dgm:pt>
    <dgm:pt modelId="{E424E13A-49F4-40ED-988D-7A89397E97C4}">
      <dgm:prSet/>
      <dgm:spPr/>
      <dgm:t>
        <a:bodyPr/>
        <a:lstStyle/>
        <a:p>
          <a:r>
            <a:rPr lang="sk-SK"/>
            <a:t>Spísanie potrebných stavebných prvkov a operácii</a:t>
          </a:r>
          <a:endParaRPr lang="en-US"/>
        </a:p>
      </dgm:t>
    </dgm:pt>
    <dgm:pt modelId="{EAA386B0-E953-4B7D-B168-C3179E9948C2}" type="parTrans" cxnId="{CB10E13D-6DF0-4334-B682-3845D669D0CA}">
      <dgm:prSet/>
      <dgm:spPr/>
      <dgm:t>
        <a:bodyPr/>
        <a:lstStyle/>
        <a:p>
          <a:endParaRPr lang="en-US"/>
        </a:p>
      </dgm:t>
    </dgm:pt>
    <dgm:pt modelId="{E217947D-F9AA-4D2E-8935-67A89B7A0197}" type="sibTrans" cxnId="{CB10E13D-6DF0-4334-B682-3845D669D0CA}">
      <dgm:prSet/>
      <dgm:spPr/>
      <dgm:t>
        <a:bodyPr/>
        <a:lstStyle/>
        <a:p>
          <a:endParaRPr lang="en-US"/>
        </a:p>
      </dgm:t>
    </dgm:pt>
    <dgm:pt modelId="{198808AE-6F3D-41FB-8F04-CE44C524EF58}">
      <dgm:prSet/>
      <dgm:spPr/>
      <dgm:t>
        <a:bodyPr/>
        <a:lstStyle/>
        <a:p>
          <a:r>
            <a:rPr lang="sk-SK"/>
            <a:t>Zistenie zásad tvorby pedagogického systému</a:t>
          </a:r>
          <a:endParaRPr lang="en-US"/>
        </a:p>
      </dgm:t>
    </dgm:pt>
    <dgm:pt modelId="{3C75382B-886B-4087-8E1C-49A5A585C0B6}" type="parTrans" cxnId="{36F1FC2F-66FA-4D39-9E53-75FA544D1FC2}">
      <dgm:prSet/>
      <dgm:spPr/>
      <dgm:t>
        <a:bodyPr/>
        <a:lstStyle/>
        <a:p>
          <a:endParaRPr lang="en-US"/>
        </a:p>
      </dgm:t>
    </dgm:pt>
    <dgm:pt modelId="{72953FCC-23F8-458D-9160-A5C7652AD519}" type="sibTrans" cxnId="{36F1FC2F-66FA-4D39-9E53-75FA544D1FC2}">
      <dgm:prSet/>
      <dgm:spPr/>
      <dgm:t>
        <a:bodyPr/>
        <a:lstStyle/>
        <a:p>
          <a:endParaRPr lang="en-US"/>
        </a:p>
      </dgm:t>
    </dgm:pt>
    <dgm:pt modelId="{33B0189A-038E-4193-9B70-A8233C162CEE}">
      <dgm:prSet/>
      <dgm:spPr/>
      <dgm:t>
        <a:bodyPr/>
        <a:lstStyle/>
        <a:p>
          <a:r>
            <a:rPr lang="sk-SK"/>
            <a:t>Začatie východiskovej kapitoly</a:t>
          </a:r>
          <a:endParaRPr lang="en-US"/>
        </a:p>
      </dgm:t>
    </dgm:pt>
    <dgm:pt modelId="{F1B737FE-5C6A-414B-88E4-C46A2BB943AF}" type="parTrans" cxnId="{015E8B86-122F-47A4-AE70-928E1D93AA9F}">
      <dgm:prSet/>
      <dgm:spPr/>
      <dgm:t>
        <a:bodyPr/>
        <a:lstStyle/>
        <a:p>
          <a:endParaRPr lang="en-US"/>
        </a:p>
      </dgm:t>
    </dgm:pt>
    <dgm:pt modelId="{1A1FDFC8-5E6D-4200-8541-9AF32D13245F}" type="sibTrans" cxnId="{015E8B86-122F-47A4-AE70-928E1D93AA9F}">
      <dgm:prSet/>
      <dgm:spPr/>
      <dgm:t>
        <a:bodyPr/>
        <a:lstStyle/>
        <a:p>
          <a:endParaRPr lang="en-US"/>
        </a:p>
      </dgm:t>
    </dgm:pt>
    <dgm:pt modelId="{B5D15513-B634-4EDB-B2ED-C5CB07C92C8C}">
      <dgm:prSet/>
      <dgm:spPr/>
      <dgm:t>
        <a:bodyPr/>
        <a:lstStyle/>
        <a:p>
          <a:r>
            <a:rPr lang="sk-SK"/>
            <a:t>Začiatok implementácie prvej verzie</a:t>
          </a:r>
          <a:endParaRPr lang="en-US"/>
        </a:p>
      </dgm:t>
    </dgm:pt>
    <dgm:pt modelId="{8E548321-2C5C-47DA-8131-5B6F3AE22857}" type="parTrans" cxnId="{CB6D0919-890D-4487-BD2B-5D5090781C2B}">
      <dgm:prSet/>
      <dgm:spPr/>
      <dgm:t>
        <a:bodyPr/>
        <a:lstStyle/>
        <a:p>
          <a:endParaRPr lang="en-US"/>
        </a:p>
      </dgm:t>
    </dgm:pt>
    <dgm:pt modelId="{0C33B5C8-BEAC-42E1-8897-F66D633A63A8}" type="sibTrans" cxnId="{CB6D0919-890D-4487-BD2B-5D5090781C2B}">
      <dgm:prSet/>
      <dgm:spPr/>
      <dgm:t>
        <a:bodyPr/>
        <a:lstStyle/>
        <a:p>
          <a:endParaRPr lang="en-US"/>
        </a:p>
      </dgm:t>
    </dgm:pt>
    <dgm:pt modelId="{28541212-4158-4ACE-8CE7-B2B454B6BAB0}" type="pres">
      <dgm:prSet presAssocID="{8169E8BB-9FC0-4A8F-8E3A-21271A89EC33}" presName="vert0" presStyleCnt="0">
        <dgm:presLayoutVars>
          <dgm:dir/>
          <dgm:animOne val="branch"/>
          <dgm:animLvl val="lvl"/>
        </dgm:presLayoutVars>
      </dgm:prSet>
      <dgm:spPr/>
    </dgm:pt>
    <dgm:pt modelId="{4DFE4453-3CB6-42B3-AACB-4E60E618160E}" type="pres">
      <dgm:prSet presAssocID="{CFDD8AEB-16F5-4BCC-940D-756CF6909D65}" presName="thickLine" presStyleLbl="alignNode1" presStyleIdx="0" presStyleCnt="7"/>
      <dgm:spPr/>
    </dgm:pt>
    <dgm:pt modelId="{87E834CA-A28A-401E-B9BD-7A1406822AA8}" type="pres">
      <dgm:prSet presAssocID="{CFDD8AEB-16F5-4BCC-940D-756CF6909D65}" presName="horz1" presStyleCnt="0"/>
      <dgm:spPr/>
    </dgm:pt>
    <dgm:pt modelId="{0ACCBB48-8C2C-4DB1-82C9-15E8F0707587}" type="pres">
      <dgm:prSet presAssocID="{CFDD8AEB-16F5-4BCC-940D-756CF6909D65}" presName="tx1" presStyleLbl="revTx" presStyleIdx="0" presStyleCnt="7"/>
      <dgm:spPr/>
    </dgm:pt>
    <dgm:pt modelId="{04A759E2-A34B-4C90-BA4A-90E659D3F5FC}" type="pres">
      <dgm:prSet presAssocID="{CFDD8AEB-16F5-4BCC-940D-756CF6909D65}" presName="vert1" presStyleCnt="0"/>
      <dgm:spPr/>
    </dgm:pt>
    <dgm:pt modelId="{DDA22482-6C22-4A08-ACED-7DEF725C1A8D}" type="pres">
      <dgm:prSet presAssocID="{237C4E6E-804A-42DC-828A-7FFE30AD70FC}" presName="thickLine" presStyleLbl="alignNode1" presStyleIdx="1" presStyleCnt="7"/>
      <dgm:spPr/>
    </dgm:pt>
    <dgm:pt modelId="{E6DF2A77-8351-4975-8A02-29868BCCCD59}" type="pres">
      <dgm:prSet presAssocID="{237C4E6E-804A-42DC-828A-7FFE30AD70FC}" presName="horz1" presStyleCnt="0"/>
      <dgm:spPr/>
    </dgm:pt>
    <dgm:pt modelId="{886BA337-46C1-4531-A746-8525A3B62BE0}" type="pres">
      <dgm:prSet presAssocID="{237C4E6E-804A-42DC-828A-7FFE30AD70FC}" presName="tx1" presStyleLbl="revTx" presStyleIdx="1" presStyleCnt="7"/>
      <dgm:spPr/>
    </dgm:pt>
    <dgm:pt modelId="{6BD86A88-CE93-4805-AD00-75A1A3FD3094}" type="pres">
      <dgm:prSet presAssocID="{237C4E6E-804A-42DC-828A-7FFE30AD70FC}" presName="vert1" presStyleCnt="0"/>
      <dgm:spPr/>
    </dgm:pt>
    <dgm:pt modelId="{A23C8B5B-24CD-4328-B72C-6C1CC9D60BCC}" type="pres">
      <dgm:prSet presAssocID="{A9C453B1-FA84-4DFA-BE2E-C0373686BC27}" presName="thickLine" presStyleLbl="alignNode1" presStyleIdx="2" presStyleCnt="7"/>
      <dgm:spPr/>
    </dgm:pt>
    <dgm:pt modelId="{016F9CE4-4DF9-4A98-AE70-39B53AFCDD2E}" type="pres">
      <dgm:prSet presAssocID="{A9C453B1-FA84-4DFA-BE2E-C0373686BC27}" presName="horz1" presStyleCnt="0"/>
      <dgm:spPr/>
    </dgm:pt>
    <dgm:pt modelId="{CC88DC65-A712-4DBD-9812-461E8F5988DB}" type="pres">
      <dgm:prSet presAssocID="{A9C453B1-FA84-4DFA-BE2E-C0373686BC27}" presName="tx1" presStyleLbl="revTx" presStyleIdx="2" presStyleCnt="7"/>
      <dgm:spPr/>
    </dgm:pt>
    <dgm:pt modelId="{E52A2DDE-3759-4972-B338-3CF7ECCB95B5}" type="pres">
      <dgm:prSet presAssocID="{A9C453B1-FA84-4DFA-BE2E-C0373686BC27}" presName="vert1" presStyleCnt="0"/>
      <dgm:spPr/>
    </dgm:pt>
    <dgm:pt modelId="{FB4FEFC3-79B7-40CF-8740-D72175D060CC}" type="pres">
      <dgm:prSet presAssocID="{E424E13A-49F4-40ED-988D-7A89397E97C4}" presName="thickLine" presStyleLbl="alignNode1" presStyleIdx="3" presStyleCnt="7"/>
      <dgm:spPr/>
    </dgm:pt>
    <dgm:pt modelId="{4E4ABBE8-76B1-406F-9FAA-E381547F23A6}" type="pres">
      <dgm:prSet presAssocID="{E424E13A-49F4-40ED-988D-7A89397E97C4}" presName="horz1" presStyleCnt="0"/>
      <dgm:spPr/>
    </dgm:pt>
    <dgm:pt modelId="{9F76420D-3090-4A6F-A141-898D7FDA060A}" type="pres">
      <dgm:prSet presAssocID="{E424E13A-49F4-40ED-988D-7A89397E97C4}" presName="tx1" presStyleLbl="revTx" presStyleIdx="3" presStyleCnt="7"/>
      <dgm:spPr/>
    </dgm:pt>
    <dgm:pt modelId="{CC0D84EC-6317-4552-BB37-D581CA6C0026}" type="pres">
      <dgm:prSet presAssocID="{E424E13A-49F4-40ED-988D-7A89397E97C4}" presName="vert1" presStyleCnt="0"/>
      <dgm:spPr/>
    </dgm:pt>
    <dgm:pt modelId="{54A907EB-03C4-4277-97DA-033A4D72537F}" type="pres">
      <dgm:prSet presAssocID="{198808AE-6F3D-41FB-8F04-CE44C524EF58}" presName="thickLine" presStyleLbl="alignNode1" presStyleIdx="4" presStyleCnt="7"/>
      <dgm:spPr/>
    </dgm:pt>
    <dgm:pt modelId="{0867BC8B-2B07-4CDC-AE93-105250C595BB}" type="pres">
      <dgm:prSet presAssocID="{198808AE-6F3D-41FB-8F04-CE44C524EF58}" presName="horz1" presStyleCnt="0"/>
      <dgm:spPr/>
    </dgm:pt>
    <dgm:pt modelId="{527D9A28-503A-4243-8DDB-526DA17B6CC4}" type="pres">
      <dgm:prSet presAssocID="{198808AE-6F3D-41FB-8F04-CE44C524EF58}" presName="tx1" presStyleLbl="revTx" presStyleIdx="4" presStyleCnt="7"/>
      <dgm:spPr/>
    </dgm:pt>
    <dgm:pt modelId="{68D5167C-4623-4087-AB62-48EE1AEF43E4}" type="pres">
      <dgm:prSet presAssocID="{198808AE-6F3D-41FB-8F04-CE44C524EF58}" presName="vert1" presStyleCnt="0"/>
      <dgm:spPr/>
    </dgm:pt>
    <dgm:pt modelId="{6A818BBD-ED5E-4733-90A4-5802C85F1952}" type="pres">
      <dgm:prSet presAssocID="{33B0189A-038E-4193-9B70-A8233C162CEE}" presName="thickLine" presStyleLbl="alignNode1" presStyleIdx="5" presStyleCnt="7"/>
      <dgm:spPr/>
    </dgm:pt>
    <dgm:pt modelId="{0C278FB3-DA6C-4A47-903C-CAF33800CF8E}" type="pres">
      <dgm:prSet presAssocID="{33B0189A-038E-4193-9B70-A8233C162CEE}" presName="horz1" presStyleCnt="0"/>
      <dgm:spPr/>
    </dgm:pt>
    <dgm:pt modelId="{477C8376-DF52-4D49-9D93-F70F85AA816D}" type="pres">
      <dgm:prSet presAssocID="{33B0189A-038E-4193-9B70-A8233C162CEE}" presName="tx1" presStyleLbl="revTx" presStyleIdx="5" presStyleCnt="7"/>
      <dgm:spPr/>
    </dgm:pt>
    <dgm:pt modelId="{F2DACCC3-9C90-4CC2-9A25-026555DF7574}" type="pres">
      <dgm:prSet presAssocID="{33B0189A-038E-4193-9B70-A8233C162CEE}" presName="vert1" presStyleCnt="0"/>
      <dgm:spPr/>
    </dgm:pt>
    <dgm:pt modelId="{8A0BCD21-0179-4557-B816-3A9CD57371AE}" type="pres">
      <dgm:prSet presAssocID="{B5D15513-B634-4EDB-B2ED-C5CB07C92C8C}" presName="thickLine" presStyleLbl="alignNode1" presStyleIdx="6" presStyleCnt="7"/>
      <dgm:spPr/>
    </dgm:pt>
    <dgm:pt modelId="{AEDA569A-28E0-47F2-82C7-29419306F145}" type="pres">
      <dgm:prSet presAssocID="{B5D15513-B634-4EDB-B2ED-C5CB07C92C8C}" presName="horz1" presStyleCnt="0"/>
      <dgm:spPr/>
    </dgm:pt>
    <dgm:pt modelId="{CEAF2F78-0E58-4B8B-8111-2B46EAA93821}" type="pres">
      <dgm:prSet presAssocID="{B5D15513-B634-4EDB-B2ED-C5CB07C92C8C}" presName="tx1" presStyleLbl="revTx" presStyleIdx="6" presStyleCnt="7"/>
      <dgm:spPr/>
    </dgm:pt>
    <dgm:pt modelId="{E4B8F0AF-08B1-4D3A-85DD-DAB239ED545E}" type="pres">
      <dgm:prSet presAssocID="{B5D15513-B634-4EDB-B2ED-C5CB07C92C8C}" presName="vert1" presStyleCnt="0"/>
      <dgm:spPr/>
    </dgm:pt>
  </dgm:ptLst>
  <dgm:cxnLst>
    <dgm:cxn modelId="{40DE8C15-1422-4C33-BA90-561D6D85066A}" srcId="{8169E8BB-9FC0-4A8F-8E3A-21271A89EC33}" destId="{CFDD8AEB-16F5-4BCC-940D-756CF6909D65}" srcOrd="0" destOrd="0" parTransId="{B7D9CBB5-7824-4A14-B66C-C911209BAB60}" sibTransId="{BA19D67C-695C-4EB8-BEAF-F75CAA323C85}"/>
    <dgm:cxn modelId="{CB6D0919-890D-4487-BD2B-5D5090781C2B}" srcId="{8169E8BB-9FC0-4A8F-8E3A-21271A89EC33}" destId="{B5D15513-B634-4EDB-B2ED-C5CB07C92C8C}" srcOrd="6" destOrd="0" parTransId="{8E548321-2C5C-47DA-8131-5B6F3AE22857}" sibTransId="{0C33B5C8-BEAC-42E1-8897-F66D633A63A8}"/>
    <dgm:cxn modelId="{DFF86F28-F5C1-45EB-BA6A-19CE8589E71C}" type="presOf" srcId="{E424E13A-49F4-40ED-988D-7A89397E97C4}" destId="{9F76420D-3090-4A6F-A141-898D7FDA060A}" srcOrd="0" destOrd="0" presId="urn:microsoft.com/office/officeart/2008/layout/LinedList"/>
    <dgm:cxn modelId="{36F1FC2F-66FA-4D39-9E53-75FA544D1FC2}" srcId="{8169E8BB-9FC0-4A8F-8E3A-21271A89EC33}" destId="{198808AE-6F3D-41FB-8F04-CE44C524EF58}" srcOrd="4" destOrd="0" parTransId="{3C75382B-886B-4087-8E1C-49A5A585C0B6}" sibTransId="{72953FCC-23F8-458D-9160-A5C7652AD519}"/>
    <dgm:cxn modelId="{CB10E13D-6DF0-4334-B682-3845D669D0CA}" srcId="{8169E8BB-9FC0-4A8F-8E3A-21271A89EC33}" destId="{E424E13A-49F4-40ED-988D-7A89397E97C4}" srcOrd="3" destOrd="0" parTransId="{EAA386B0-E953-4B7D-B168-C3179E9948C2}" sibTransId="{E217947D-F9AA-4D2E-8935-67A89B7A0197}"/>
    <dgm:cxn modelId="{3441374A-A70D-457E-A16D-3833A04F8BFD}" type="presOf" srcId="{33B0189A-038E-4193-9B70-A8233C162CEE}" destId="{477C8376-DF52-4D49-9D93-F70F85AA816D}" srcOrd="0" destOrd="0" presId="urn:microsoft.com/office/officeart/2008/layout/LinedList"/>
    <dgm:cxn modelId="{751B4753-6439-41E3-97B9-FD3211A73EC0}" srcId="{8169E8BB-9FC0-4A8F-8E3A-21271A89EC33}" destId="{237C4E6E-804A-42DC-828A-7FFE30AD70FC}" srcOrd="1" destOrd="0" parTransId="{8479FD9D-49B9-4563-BCA4-D8057496AD60}" sibTransId="{89ABB158-4DB1-4CAC-AEAC-C4B0C412D7F1}"/>
    <dgm:cxn modelId="{C966C158-6063-491F-89A8-6744DE55BF5F}" type="presOf" srcId="{198808AE-6F3D-41FB-8F04-CE44C524EF58}" destId="{527D9A28-503A-4243-8DDB-526DA17B6CC4}" srcOrd="0" destOrd="0" presId="urn:microsoft.com/office/officeart/2008/layout/LinedList"/>
    <dgm:cxn modelId="{015E8B86-122F-47A4-AE70-928E1D93AA9F}" srcId="{8169E8BB-9FC0-4A8F-8E3A-21271A89EC33}" destId="{33B0189A-038E-4193-9B70-A8233C162CEE}" srcOrd="5" destOrd="0" parTransId="{F1B737FE-5C6A-414B-88E4-C46A2BB943AF}" sibTransId="{1A1FDFC8-5E6D-4200-8541-9AF32D13245F}"/>
    <dgm:cxn modelId="{60D1A69C-2C79-4882-8B8C-CA6076975BC8}" type="presOf" srcId="{B5D15513-B634-4EDB-B2ED-C5CB07C92C8C}" destId="{CEAF2F78-0E58-4B8B-8111-2B46EAA93821}" srcOrd="0" destOrd="0" presId="urn:microsoft.com/office/officeart/2008/layout/LinedList"/>
    <dgm:cxn modelId="{891F91AE-DD27-47C0-A0E2-B9DC0EFB540C}" srcId="{8169E8BB-9FC0-4A8F-8E3A-21271A89EC33}" destId="{A9C453B1-FA84-4DFA-BE2E-C0373686BC27}" srcOrd="2" destOrd="0" parTransId="{E39CC4B9-1B38-46AB-9C9D-A04BA8A6BC53}" sibTransId="{73CA1E7B-CD34-49E1-957C-90DF594910C3}"/>
    <dgm:cxn modelId="{93746BAF-9828-49F7-8239-B453B618F499}" type="presOf" srcId="{8169E8BB-9FC0-4A8F-8E3A-21271A89EC33}" destId="{28541212-4158-4ACE-8CE7-B2B454B6BAB0}" srcOrd="0" destOrd="0" presId="urn:microsoft.com/office/officeart/2008/layout/LinedList"/>
    <dgm:cxn modelId="{B137B8D3-358D-4E58-ABD5-887A3B542590}" type="presOf" srcId="{237C4E6E-804A-42DC-828A-7FFE30AD70FC}" destId="{886BA337-46C1-4531-A746-8525A3B62BE0}" srcOrd="0" destOrd="0" presId="urn:microsoft.com/office/officeart/2008/layout/LinedList"/>
    <dgm:cxn modelId="{58B9EEE4-594A-4ABB-B508-42BFD04D63B2}" type="presOf" srcId="{A9C453B1-FA84-4DFA-BE2E-C0373686BC27}" destId="{CC88DC65-A712-4DBD-9812-461E8F5988DB}" srcOrd="0" destOrd="0" presId="urn:microsoft.com/office/officeart/2008/layout/LinedList"/>
    <dgm:cxn modelId="{21396FFA-9AAB-4A5C-B0A1-8686FF5D061F}" type="presOf" srcId="{CFDD8AEB-16F5-4BCC-940D-756CF6909D65}" destId="{0ACCBB48-8C2C-4DB1-82C9-15E8F0707587}" srcOrd="0" destOrd="0" presId="urn:microsoft.com/office/officeart/2008/layout/LinedList"/>
    <dgm:cxn modelId="{FA92A2F9-CD00-414C-98BA-4884FE6B6A75}" type="presParOf" srcId="{28541212-4158-4ACE-8CE7-B2B454B6BAB0}" destId="{4DFE4453-3CB6-42B3-AACB-4E60E618160E}" srcOrd="0" destOrd="0" presId="urn:microsoft.com/office/officeart/2008/layout/LinedList"/>
    <dgm:cxn modelId="{B0D82B8D-BE85-431F-9205-F14CD32FB78B}" type="presParOf" srcId="{28541212-4158-4ACE-8CE7-B2B454B6BAB0}" destId="{87E834CA-A28A-401E-B9BD-7A1406822AA8}" srcOrd="1" destOrd="0" presId="urn:microsoft.com/office/officeart/2008/layout/LinedList"/>
    <dgm:cxn modelId="{BE25563E-8C54-441A-9228-AD082C8AF2EE}" type="presParOf" srcId="{87E834CA-A28A-401E-B9BD-7A1406822AA8}" destId="{0ACCBB48-8C2C-4DB1-82C9-15E8F0707587}" srcOrd="0" destOrd="0" presId="urn:microsoft.com/office/officeart/2008/layout/LinedList"/>
    <dgm:cxn modelId="{8D032BC0-2509-4545-B3C2-EC37B0CEC27D}" type="presParOf" srcId="{87E834CA-A28A-401E-B9BD-7A1406822AA8}" destId="{04A759E2-A34B-4C90-BA4A-90E659D3F5FC}" srcOrd="1" destOrd="0" presId="urn:microsoft.com/office/officeart/2008/layout/LinedList"/>
    <dgm:cxn modelId="{E2FDF166-3A5F-4E87-B534-22AF1516E62B}" type="presParOf" srcId="{28541212-4158-4ACE-8CE7-B2B454B6BAB0}" destId="{DDA22482-6C22-4A08-ACED-7DEF725C1A8D}" srcOrd="2" destOrd="0" presId="urn:microsoft.com/office/officeart/2008/layout/LinedList"/>
    <dgm:cxn modelId="{7AC6489E-251C-461F-8A22-1D407565D561}" type="presParOf" srcId="{28541212-4158-4ACE-8CE7-B2B454B6BAB0}" destId="{E6DF2A77-8351-4975-8A02-29868BCCCD59}" srcOrd="3" destOrd="0" presId="urn:microsoft.com/office/officeart/2008/layout/LinedList"/>
    <dgm:cxn modelId="{13E62D41-AE9D-4283-9AFA-45DACE9EAEE2}" type="presParOf" srcId="{E6DF2A77-8351-4975-8A02-29868BCCCD59}" destId="{886BA337-46C1-4531-A746-8525A3B62BE0}" srcOrd="0" destOrd="0" presId="urn:microsoft.com/office/officeart/2008/layout/LinedList"/>
    <dgm:cxn modelId="{C8EC585D-E8D2-4FE6-BDA3-202F03DBE49F}" type="presParOf" srcId="{E6DF2A77-8351-4975-8A02-29868BCCCD59}" destId="{6BD86A88-CE93-4805-AD00-75A1A3FD3094}" srcOrd="1" destOrd="0" presId="urn:microsoft.com/office/officeart/2008/layout/LinedList"/>
    <dgm:cxn modelId="{7954253D-0BAC-42E0-BD63-C8BB11A456E1}" type="presParOf" srcId="{28541212-4158-4ACE-8CE7-B2B454B6BAB0}" destId="{A23C8B5B-24CD-4328-B72C-6C1CC9D60BCC}" srcOrd="4" destOrd="0" presId="urn:microsoft.com/office/officeart/2008/layout/LinedList"/>
    <dgm:cxn modelId="{DB64AE68-B808-4D9A-B785-9818C35EAD30}" type="presParOf" srcId="{28541212-4158-4ACE-8CE7-B2B454B6BAB0}" destId="{016F9CE4-4DF9-4A98-AE70-39B53AFCDD2E}" srcOrd="5" destOrd="0" presId="urn:microsoft.com/office/officeart/2008/layout/LinedList"/>
    <dgm:cxn modelId="{C1E48887-8F35-4622-AE68-EAE1ABF03760}" type="presParOf" srcId="{016F9CE4-4DF9-4A98-AE70-39B53AFCDD2E}" destId="{CC88DC65-A712-4DBD-9812-461E8F5988DB}" srcOrd="0" destOrd="0" presId="urn:microsoft.com/office/officeart/2008/layout/LinedList"/>
    <dgm:cxn modelId="{3C56CBCD-F55D-4373-840C-AE085C608248}" type="presParOf" srcId="{016F9CE4-4DF9-4A98-AE70-39B53AFCDD2E}" destId="{E52A2DDE-3759-4972-B338-3CF7ECCB95B5}" srcOrd="1" destOrd="0" presId="urn:microsoft.com/office/officeart/2008/layout/LinedList"/>
    <dgm:cxn modelId="{87D5B52E-B17F-40FA-A4F1-F37FCB105669}" type="presParOf" srcId="{28541212-4158-4ACE-8CE7-B2B454B6BAB0}" destId="{FB4FEFC3-79B7-40CF-8740-D72175D060CC}" srcOrd="6" destOrd="0" presId="urn:microsoft.com/office/officeart/2008/layout/LinedList"/>
    <dgm:cxn modelId="{5D286F49-8BDB-49CF-A71F-5E9C57B76843}" type="presParOf" srcId="{28541212-4158-4ACE-8CE7-B2B454B6BAB0}" destId="{4E4ABBE8-76B1-406F-9FAA-E381547F23A6}" srcOrd="7" destOrd="0" presId="urn:microsoft.com/office/officeart/2008/layout/LinedList"/>
    <dgm:cxn modelId="{71B3B4D6-5933-404E-9714-949C225356F4}" type="presParOf" srcId="{4E4ABBE8-76B1-406F-9FAA-E381547F23A6}" destId="{9F76420D-3090-4A6F-A141-898D7FDA060A}" srcOrd="0" destOrd="0" presId="urn:microsoft.com/office/officeart/2008/layout/LinedList"/>
    <dgm:cxn modelId="{8F574CA2-84C3-433E-AA8F-6AD28F818084}" type="presParOf" srcId="{4E4ABBE8-76B1-406F-9FAA-E381547F23A6}" destId="{CC0D84EC-6317-4552-BB37-D581CA6C0026}" srcOrd="1" destOrd="0" presId="urn:microsoft.com/office/officeart/2008/layout/LinedList"/>
    <dgm:cxn modelId="{3990B58F-3CDD-4BD3-AC7C-59CC3760B432}" type="presParOf" srcId="{28541212-4158-4ACE-8CE7-B2B454B6BAB0}" destId="{54A907EB-03C4-4277-97DA-033A4D72537F}" srcOrd="8" destOrd="0" presId="urn:microsoft.com/office/officeart/2008/layout/LinedList"/>
    <dgm:cxn modelId="{721ACCF6-AB8F-4B5E-A8F6-EA1494F0ECB3}" type="presParOf" srcId="{28541212-4158-4ACE-8CE7-B2B454B6BAB0}" destId="{0867BC8B-2B07-4CDC-AE93-105250C595BB}" srcOrd="9" destOrd="0" presId="urn:microsoft.com/office/officeart/2008/layout/LinedList"/>
    <dgm:cxn modelId="{F192D85C-81D6-4179-9777-7A42E89FB223}" type="presParOf" srcId="{0867BC8B-2B07-4CDC-AE93-105250C595BB}" destId="{527D9A28-503A-4243-8DDB-526DA17B6CC4}" srcOrd="0" destOrd="0" presId="urn:microsoft.com/office/officeart/2008/layout/LinedList"/>
    <dgm:cxn modelId="{113D1DA1-D312-497F-BBDB-F766FDF88814}" type="presParOf" srcId="{0867BC8B-2B07-4CDC-AE93-105250C595BB}" destId="{68D5167C-4623-4087-AB62-48EE1AEF43E4}" srcOrd="1" destOrd="0" presId="urn:microsoft.com/office/officeart/2008/layout/LinedList"/>
    <dgm:cxn modelId="{3CFC5E4B-689B-40AB-A7A6-33E6FD467C9C}" type="presParOf" srcId="{28541212-4158-4ACE-8CE7-B2B454B6BAB0}" destId="{6A818BBD-ED5E-4733-90A4-5802C85F1952}" srcOrd="10" destOrd="0" presId="urn:microsoft.com/office/officeart/2008/layout/LinedList"/>
    <dgm:cxn modelId="{0D25FADD-5AFF-4604-987A-CEA9E7162BEB}" type="presParOf" srcId="{28541212-4158-4ACE-8CE7-B2B454B6BAB0}" destId="{0C278FB3-DA6C-4A47-903C-CAF33800CF8E}" srcOrd="11" destOrd="0" presId="urn:microsoft.com/office/officeart/2008/layout/LinedList"/>
    <dgm:cxn modelId="{62549781-767D-4AD9-9D6F-024DD178DAA8}" type="presParOf" srcId="{0C278FB3-DA6C-4A47-903C-CAF33800CF8E}" destId="{477C8376-DF52-4D49-9D93-F70F85AA816D}" srcOrd="0" destOrd="0" presId="urn:microsoft.com/office/officeart/2008/layout/LinedList"/>
    <dgm:cxn modelId="{2655476C-70FE-4AD8-9E7D-673AFB820BF7}" type="presParOf" srcId="{0C278FB3-DA6C-4A47-903C-CAF33800CF8E}" destId="{F2DACCC3-9C90-4CC2-9A25-026555DF7574}" srcOrd="1" destOrd="0" presId="urn:microsoft.com/office/officeart/2008/layout/LinedList"/>
    <dgm:cxn modelId="{49417823-703D-4C78-8FA0-61018B14A2CC}" type="presParOf" srcId="{28541212-4158-4ACE-8CE7-B2B454B6BAB0}" destId="{8A0BCD21-0179-4557-B816-3A9CD57371AE}" srcOrd="12" destOrd="0" presId="urn:microsoft.com/office/officeart/2008/layout/LinedList"/>
    <dgm:cxn modelId="{664A38B6-C6F6-4848-81FE-8013CB0E53ED}" type="presParOf" srcId="{28541212-4158-4ACE-8CE7-B2B454B6BAB0}" destId="{AEDA569A-28E0-47F2-82C7-29419306F145}" srcOrd="13" destOrd="0" presId="urn:microsoft.com/office/officeart/2008/layout/LinedList"/>
    <dgm:cxn modelId="{D406B2DE-69E1-4799-817B-C5732A7586B9}" type="presParOf" srcId="{AEDA569A-28E0-47F2-82C7-29419306F145}" destId="{CEAF2F78-0E58-4B8B-8111-2B46EAA93821}" srcOrd="0" destOrd="0" presId="urn:microsoft.com/office/officeart/2008/layout/LinedList"/>
    <dgm:cxn modelId="{B9412F5C-C252-4E14-BBF7-985B4F3261DF}" type="presParOf" srcId="{AEDA569A-28E0-47F2-82C7-29419306F145}" destId="{E4B8F0AF-08B1-4D3A-85DD-DAB239ED545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B7E3FD-FD29-4C81-BDD5-EEA10C25463E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9C5743C-8486-46F5-95F4-1B42D4E8EC41}">
      <dgm:prSet/>
      <dgm:spPr/>
      <dgm:t>
        <a:bodyPr/>
        <a:lstStyle/>
        <a:p>
          <a:r>
            <a:rPr lang="sk-SK"/>
            <a:t>Dopísanie východiskovej kapitoly</a:t>
          </a:r>
          <a:endParaRPr lang="en-US"/>
        </a:p>
      </dgm:t>
    </dgm:pt>
    <dgm:pt modelId="{F80D3657-2A6B-4E2C-B5AF-7268A456AC40}" type="parTrans" cxnId="{7D41BBE5-4C25-40E9-8EC9-D457B2C923EC}">
      <dgm:prSet/>
      <dgm:spPr/>
      <dgm:t>
        <a:bodyPr/>
        <a:lstStyle/>
        <a:p>
          <a:endParaRPr lang="en-US"/>
        </a:p>
      </dgm:t>
    </dgm:pt>
    <dgm:pt modelId="{CA18AE15-591B-4EB4-ADE0-B26555B21A80}" type="sibTrans" cxnId="{7D41BBE5-4C25-40E9-8EC9-D457B2C923EC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1393D56E-A6F3-47E0-BE69-B0055880D1BB}">
      <dgm:prSet/>
      <dgm:spPr/>
      <dgm:t>
        <a:bodyPr/>
        <a:lstStyle/>
        <a:p>
          <a:r>
            <a:rPr lang="sk-SK"/>
            <a:t>Dokončenie implementácie</a:t>
          </a:r>
          <a:endParaRPr lang="en-US"/>
        </a:p>
      </dgm:t>
    </dgm:pt>
    <dgm:pt modelId="{E9CBA7EC-CF30-4357-8795-E69A926EBC9A}" type="parTrans" cxnId="{191BFD49-A37E-4BAA-9360-3401ADED7692}">
      <dgm:prSet/>
      <dgm:spPr/>
      <dgm:t>
        <a:bodyPr/>
        <a:lstStyle/>
        <a:p>
          <a:endParaRPr lang="en-US"/>
        </a:p>
      </dgm:t>
    </dgm:pt>
    <dgm:pt modelId="{3DFEC1D6-C667-485A-9640-C12836EDDB80}" type="sibTrans" cxnId="{191BFD49-A37E-4BAA-9360-3401ADED7692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04DE0312-DF5B-4DC0-9FEE-F5C00C1DD55E}">
      <dgm:prSet/>
      <dgm:spPr/>
      <dgm:t>
        <a:bodyPr/>
        <a:lstStyle/>
        <a:p>
          <a:r>
            <a:rPr lang="sk-SK"/>
            <a:t>Dopísanie jadra, úvodu a záveru</a:t>
          </a:r>
          <a:endParaRPr lang="en-US"/>
        </a:p>
      </dgm:t>
    </dgm:pt>
    <dgm:pt modelId="{6C4C04AB-DD4E-467F-A60F-28E120EAD155}" type="parTrans" cxnId="{13F597F3-81A5-4F74-9E88-853AB4732552}">
      <dgm:prSet/>
      <dgm:spPr/>
      <dgm:t>
        <a:bodyPr/>
        <a:lstStyle/>
        <a:p>
          <a:endParaRPr lang="en-US"/>
        </a:p>
      </dgm:t>
    </dgm:pt>
    <dgm:pt modelId="{7EE8A9EE-6CF1-4263-9E11-BFA712D4C01F}" type="sibTrans" cxnId="{13F597F3-81A5-4F74-9E88-853AB4732552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E9118A66-2CF4-470C-85DA-56E957579456}">
      <dgm:prSet/>
      <dgm:spPr/>
      <dgm:t>
        <a:bodyPr/>
        <a:lstStyle/>
        <a:p>
          <a:r>
            <a:rPr lang="sk-SK"/>
            <a:t>Dolaďovanie a testovanie</a:t>
          </a:r>
          <a:endParaRPr lang="en-US"/>
        </a:p>
      </dgm:t>
    </dgm:pt>
    <dgm:pt modelId="{A4CC7B68-EDDB-4959-92A1-72E400115FAA}" type="parTrans" cxnId="{B9824F62-FCCB-4D4D-BB82-1E49E8FAC147}">
      <dgm:prSet/>
      <dgm:spPr/>
      <dgm:t>
        <a:bodyPr/>
        <a:lstStyle/>
        <a:p>
          <a:endParaRPr lang="en-US"/>
        </a:p>
      </dgm:t>
    </dgm:pt>
    <dgm:pt modelId="{65827B58-FC82-4703-8874-5B9FE4D2DBD7}" type="sibTrans" cxnId="{B9824F62-FCCB-4D4D-BB82-1E49E8FAC147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8A4434F0-9EDA-443A-BF37-C98C98C78D98}">
      <dgm:prSet/>
      <dgm:spPr/>
      <dgm:t>
        <a:bodyPr/>
        <a:lstStyle/>
        <a:p>
          <a:r>
            <a:rPr lang="sk-SK"/>
            <a:t>Odskúšanie na cieľovej skupine</a:t>
          </a:r>
          <a:endParaRPr lang="en-US"/>
        </a:p>
      </dgm:t>
    </dgm:pt>
    <dgm:pt modelId="{6ED23DEC-A95D-470C-840B-6AD5D92C41EE}" type="parTrans" cxnId="{E2A5FED7-3F82-430F-97A5-734128BEB1FE}">
      <dgm:prSet/>
      <dgm:spPr/>
      <dgm:t>
        <a:bodyPr/>
        <a:lstStyle/>
        <a:p>
          <a:endParaRPr lang="en-US"/>
        </a:p>
      </dgm:t>
    </dgm:pt>
    <dgm:pt modelId="{D0BD6A96-1FBA-4B38-9545-363DEFDA44EE}" type="sibTrans" cxnId="{E2A5FED7-3F82-430F-97A5-734128BEB1FE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AC1F5447-69C6-4041-B4A2-665D06CD050E}" type="pres">
      <dgm:prSet presAssocID="{59B7E3FD-FD29-4C81-BDD5-EEA10C25463E}" presName="Name0" presStyleCnt="0">
        <dgm:presLayoutVars>
          <dgm:animLvl val="lvl"/>
          <dgm:resizeHandles val="exact"/>
        </dgm:presLayoutVars>
      </dgm:prSet>
      <dgm:spPr/>
    </dgm:pt>
    <dgm:pt modelId="{C8987FE3-0382-4316-8D63-4B4DCBDB758A}" type="pres">
      <dgm:prSet presAssocID="{19C5743C-8486-46F5-95F4-1B42D4E8EC41}" presName="compositeNode" presStyleCnt="0">
        <dgm:presLayoutVars>
          <dgm:bulletEnabled val="1"/>
        </dgm:presLayoutVars>
      </dgm:prSet>
      <dgm:spPr/>
    </dgm:pt>
    <dgm:pt modelId="{96CA7310-FB41-4A64-ABD0-46F33FC5C861}" type="pres">
      <dgm:prSet presAssocID="{19C5743C-8486-46F5-95F4-1B42D4E8EC41}" presName="bgRect" presStyleLbl="alignNode1" presStyleIdx="0" presStyleCnt="5"/>
      <dgm:spPr/>
    </dgm:pt>
    <dgm:pt modelId="{467058F5-7F4B-4193-9300-50403F1EC3FF}" type="pres">
      <dgm:prSet presAssocID="{CA18AE15-591B-4EB4-ADE0-B26555B21A80}" presName="sibTransNodeRect" presStyleLbl="alignNode1" presStyleIdx="0" presStyleCnt="5">
        <dgm:presLayoutVars>
          <dgm:chMax val="0"/>
          <dgm:bulletEnabled val="1"/>
        </dgm:presLayoutVars>
      </dgm:prSet>
      <dgm:spPr/>
    </dgm:pt>
    <dgm:pt modelId="{623050A9-4795-4786-8D4F-9845D636DA35}" type="pres">
      <dgm:prSet presAssocID="{19C5743C-8486-46F5-95F4-1B42D4E8EC41}" presName="nodeRect" presStyleLbl="alignNode1" presStyleIdx="0" presStyleCnt="5">
        <dgm:presLayoutVars>
          <dgm:bulletEnabled val="1"/>
        </dgm:presLayoutVars>
      </dgm:prSet>
      <dgm:spPr/>
    </dgm:pt>
    <dgm:pt modelId="{96A176CF-2CE0-4632-BE95-E36EBC610858}" type="pres">
      <dgm:prSet presAssocID="{CA18AE15-591B-4EB4-ADE0-B26555B21A80}" presName="sibTrans" presStyleCnt="0"/>
      <dgm:spPr/>
    </dgm:pt>
    <dgm:pt modelId="{49812D11-1DC1-489E-86F9-EDB0F71D15C8}" type="pres">
      <dgm:prSet presAssocID="{1393D56E-A6F3-47E0-BE69-B0055880D1BB}" presName="compositeNode" presStyleCnt="0">
        <dgm:presLayoutVars>
          <dgm:bulletEnabled val="1"/>
        </dgm:presLayoutVars>
      </dgm:prSet>
      <dgm:spPr/>
    </dgm:pt>
    <dgm:pt modelId="{8BEBF214-48E6-4316-87EF-91D82CECCDED}" type="pres">
      <dgm:prSet presAssocID="{1393D56E-A6F3-47E0-BE69-B0055880D1BB}" presName="bgRect" presStyleLbl="alignNode1" presStyleIdx="1" presStyleCnt="5"/>
      <dgm:spPr/>
    </dgm:pt>
    <dgm:pt modelId="{BD3DB997-0FD7-49DA-822D-698AA8752FB4}" type="pres">
      <dgm:prSet presAssocID="{3DFEC1D6-C667-485A-9640-C12836EDDB80}" presName="sibTransNodeRect" presStyleLbl="alignNode1" presStyleIdx="1" presStyleCnt="5">
        <dgm:presLayoutVars>
          <dgm:chMax val="0"/>
          <dgm:bulletEnabled val="1"/>
        </dgm:presLayoutVars>
      </dgm:prSet>
      <dgm:spPr/>
    </dgm:pt>
    <dgm:pt modelId="{FC3F4597-EB50-413A-B01E-26EDB81D79EA}" type="pres">
      <dgm:prSet presAssocID="{1393D56E-A6F3-47E0-BE69-B0055880D1BB}" presName="nodeRect" presStyleLbl="alignNode1" presStyleIdx="1" presStyleCnt="5">
        <dgm:presLayoutVars>
          <dgm:bulletEnabled val="1"/>
        </dgm:presLayoutVars>
      </dgm:prSet>
      <dgm:spPr/>
    </dgm:pt>
    <dgm:pt modelId="{BECD56C4-4482-4BEE-A638-B349DD948826}" type="pres">
      <dgm:prSet presAssocID="{3DFEC1D6-C667-485A-9640-C12836EDDB80}" presName="sibTrans" presStyleCnt="0"/>
      <dgm:spPr/>
    </dgm:pt>
    <dgm:pt modelId="{973C3222-1F7E-4614-8136-DD4DBA6B1295}" type="pres">
      <dgm:prSet presAssocID="{04DE0312-DF5B-4DC0-9FEE-F5C00C1DD55E}" presName="compositeNode" presStyleCnt="0">
        <dgm:presLayoutVars>
          <dgm:bulletEnabled val="1"/>
        </dgm:presLayoutVars>
      </dgm:prSet>
      <dgm:spPr/>
    </dgm:pt>
    <dgm:pt modelId="{99E1E373-D1E1-4B4B-ABFB-FF4E3F7E635E}" type="pres">
      <dgm:prSet presAssocID="{04DE0312-DF5B-4DC0-9FEE-F5C00C1DD55E}" presName="bgRect" presStyleLbl="alignNode1" presStyleIdx="2" presStyleCnt="5"/>
      <dgm:spPr/>
    </dgm:pt>
    <dgm:pt modelId="{4FDACB56-284A-4CC2-B20A-D99BFBB03E80}" type="pres">
      <dgm:prSet presAssocID="{7EE8A9EE-6CF1-4263-9E11-BFA712D4C01F}" presName="sibTransNodeRect" presStyleLbl="alignNode1" presStyleIdx="2" presStyleCnt="5">
        <dgm:presLayoutVars>
          <dgm:chMax val="0"/>
          <dgm:bulletEnabled val="1"/>
        </dgm:presLayoutVars>
      </dgm:prSet>
      <dgm:spPr/>
    </dgm:pt>
    <dgm:pt modelId="{D5E24CDD-0B31-4506-A144-DFF7B2A3DF2A}" type="pres">
      <dgm:prSet presAssocID="{04DE0312-DF5B-4DC0-9FEE-F5C00C1DD55E}" presName="nodeRect" presStyleLbl="alignNode1" presStyleIdx="2" presStyleCnt="5">
        <dgm:presLayoutVars>
          <dgm:bulletEnabled val="1"/>
        </dgm:presLayoutVars>
      </dgm:prSet>
      <dgm:spPr/>
    </dgm:pt>
    <dgm:pt modelId="{23499CC8-1E6B-46EC-AC39-5EFD105A68E8}" type="pres">
      <dgm:prSet presAssocID="{7EE8A9EE-6CF1-4263-9E11-BFA712D4C01F}" presName="sibTrans" presStyleCnt="0"/>
      <dgm:spPr/>
    </dgm:pt>
    <dgm:pt modelId="{D1DA6E57-61C5-469D-A344-31B06B5B96F9}" type="pres">
      <dgm:prSet presAssocID="{E9118A66-2CF4-470C-85DA-56E957579456}" presName="compositeNode" presStyleCnt="0">
        <dgm:presLayoutVars>
          <dgm:bulletEnabled val="1"/>
        </dgm:presLayoutVars>
      </dgm:prSet>
      <dgm:spPr/>
    </dgm:pt>
    <dgm:pt modelId="{C99B5F2D-AA63-456F-9A01-3E248B685804}" type="pres">
      <dgm:prSet presAssocID="{E9118A66-2CF4-470C-85DA-56E957579456}" presName="bgRect" presStyleLbl="alignNode1" presStyleIdx="3" presStyleCnt="5"/>
      <dgm:spPr/>
    </dgm:pt>
    <dgm:pt modelId="{EB7D3866-0B84-404D-B7B7-B2436C690945}" type="pres">
      <dgm:prSet presAssocID="{65827B58-FC82-4703-8874-5B9FE4D2DBD7}" presName="sibTransNodeRect" presStyleLbl="alignNode1" presStyleIdx="3" presStyleCnt="5">
        <dgm:presLayoutVars>
          <dgm:chMax val="0"/>
          <dgm:bulletEnabled val="1"/>
        </dgm:presLayoutVars>
      </dgm:prSet>
      <dgm:spPr/>
    </dgm:pt>
    <dgm:pt modelId="{D0F3C6E1-4C8D-42A9-B828-6421CA5B58CB}" type="pres">
      <dgm:prSet presAssocID="{E9118A66-2CF4-470C-85DA-56E957579456}" presName="nodeRect" presStyleLbl="alignNode1" presStyleIdx="3" presStyleCnt="5">
        <dgm:presLayoutVars>
          <dgm:bulletEnabled val="1"/>
        </dgm:presLayoutVars>
      </dgm:prSet>
      <dgm:spPr/>
    </dgm:pt>
    <dgm:pt modelId="{9DD82025-3E3E-4089-8CEF-0723D0D78A5D}" type="pres">
      <dgm:prSet presAssocID="{65827B58-FC82-4703-8874-5B9FE4D2DBD7}" presName="sibTrans" presStyleCnt="0"/>
      <dgm:spPr/>
    </dgm:pt>
    <dgm:pt modelId="{8109BDB1-C049-495A-A27E-B3DA4EEC2E87}" type="pres">
      <dgm:prSet presAssocID="{8A4434F0-9EDA-443A-BF37-C98C98C78D98}" presName="compositeNode" presStyleCnt="0">
        <dgm:presLayoutVars>
          <dgm:bulletEnabled val="1"/>
        </dgm:presLayoutVars>
      </dgm:prSet>
      <dgm:spPr/>
    </dgm:pt>
    <dgm:pt modelId="{F013B98B-5E61-44A3-A1EF-C89A63DC7655}" type="pres">
      <dgm:prSet presAssocID="{8A4434F0-9EDA-443A-BF37-C98C98C78D98}" presName="bgRect" presStyleLbl="alignNode1" presStyleIdx="4" presStyleCnt="5"/>
      <dgm:spPr/>
    </dgm:pt>
    <dgm:pt modelId="{84C51C22-9A4A-40F3-81EE-28C795A1A8E3}" type="pres">
      <dgm:prSet presAssocID="{D0BD6A96-1FBA-4B38-9545-363DEFDA44EE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27373D9F-F9B7-48C9-83B7-4F1DB2390493}" type="pres">
      <dgm:prSet presAssocID="{8A4434F0-9EDA-443A-BF37-C98C98C78D98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8C32910E-C0C4-4F9C-84B1-EA33998E9222}" type="presOf" srcId="{CA18AE15-591B-4EB4-ADE0-B26555B21A80}" destId="{467058F5-7F4B-4193-9300-50403F1EC3FF}" srcOrd="0" destOrd="0" presId="urn:microsoft.com/office/officeart/2016/7/layout/LinearBlockProcessNumbered"/>
    <dgm:cxn modelId="{DB587B12-81E0-499A-951C-0A884A1FAD19}" type="presOf" srcId="{3DFEC1D6-C667-485A-9640-C12836EDDB80}" destId="{BD3DB997-0FD7-49DA-822D-698AA8752FB4}" srcOrd="0" destOrd="0" presId="urn:microsoft.com/office/officeart/2016/7/layout/LinearBlockProcessNumbered"/>
    <dgm:cxn modelId="{5FE0C935-7693-4C32-8B41-E7871B0997FF}" type="presOf" srcId="{8A4434F0-9EDA-443A-BF37-C98C98C78D98}" destId="{27373D9F-F9B7-48C9-83B7-4F1DB2390493}" srcOrd="1" destOrd="0" presId="urn:microsoft.com/office/officeart/2016/7/layout/LinearBlockProcessNumbered"/>
    <dgm:cxn modelId="{B0981940-259F-467C-A855-434D86556223}" type="presOf" srcId="{04DE0312-DF5B-4DC0-9FEE-F5C00C1DD55E}" destId="{99E1E373-D1E1-4B4B-ABFB-FF4E3F7E635E}" srcOrd="0" destOrd="0" presId="urn:microsoft.com/office/officeart/2016/7/layout/LinearBlockProcessNumbered"/>
    <dgm:cxn modelId="{7494E15F-2B60-415E-8A23-5373FDAA8884}" type="presOf" srcId="{8A4434F0-9EDA-443A-BF37-C98C98C78D98}" destId="{F013B98B-5E61-44A3-A1EF-C89A63DC7655}" srcOrd="0" destOrd="0" presId="urn:microsoft.com/office/officeart/2016/7/layout/LinearBlockProcessNumbered"/>
    <dgm:cxn modelId="{B9824F62-FCCB-4D4D-BB82-1E49E8FAC147}" srcId="{59B7E3FD-FD29-4C81-BDD5-EEA10C25463E}" destId="{E9118A66-2CF4-470C-85DA-56E957579456}" srcOrd="3" destOrd="0" parTransId="{A4CC7B68-EDDB-4959-92A1-72E400115FAA}" sibTransId="{65827B58-FC82-4703-8874-5B9FE4D2DBD7}"/>
    <dgm:cxn modelId="{B77A6845-7CDF-4D39-BF5B-A8D6E1757760}" type="presOf" srcId="{19C5743C-8486-46F5-95F4-1B42D4E8EC41}" destId="{623050A9-4795-4786-8D4F-9845D636DA35}" srcOrd="1" destOrd="0" presId="urn:microsoft.com/office/officeart/2016/7/layout/LinearBlockProcessNumbered"/>
    <dgm:cxn modelId="{536CD645-61CE-4B02-B9BF-0F74E259C665}" type="presOf" srcId="{7EE8A9EE-6CF1-4263-9E11-BFA712D4C01F}" destId="{4FDACB56-284A-4CC2-B20A-D99BFBB03E80}" srcOrd="0" destOrd="0" presId="urn:microsoft.com/office/officeart/2016/7/layout/LinearBlockProcessNumbered"/>
    <dgm:cxn modelId="{191BFD49-A37E-4BAA-9360-3401ADED7692}" srcId="{59B7E3FD-FD29-4C81-BDD5-EEA10C25463E}" destId="{1393D56E-A6F3-47E0-BE69-B0055880D1BB}" srcOrd="1" destOrd="0" parTransId="{E9CBA7EC-CF30-4357-8795-E69A926EBC9A}" sibTransId="{3DFEC1D6-C667-485A-9640-C12836EDDB80}"/>
    <dgm:cxn modelId="{008ED498-51A9-40F0-8207-EADCC05F1FF5}" type="presOf" srcId="{1393D56E-A6F3-47E0-BE69-B0055880D1BB}" destId="{FC3F4597-EB50-413A-B01E-26EDB81D79EA}" srcOrd="1" destOrd="0" presId="urn:microsoft.com/office/officeart/2016/7/layout/LinearBlockProcessNumbered"/>
    <dgm:cxn modelId="{2804B99D-76B3-4FB3-A192-D541B7EA4B3B}" type="presOf" srcId="{59B7E3FD-FD29-4C81-BDD5-EEA10C25463E}" destId="{AC1F5447-69C6-4041-B4A2-665D06CD050E}" srcOrd="0" destOrd="0" presId="urn:microsoft.com/office/officeart/2016/7/layout/LinearBlockProcessNumbered"/>
    <dgm:cxn modelId="{A7B9F7A5-5310-4CFD-923A-CE786CDD8D66}" type="presOf" srcId="{E9118A66-2CF4-470C-85DA-56E957579456}" destId="{D0F3C6E1-4C8D-42A9-B828-6421CA5B58CB}" srcOrd="1" destOrd="0" presId="urn:microsoft.com/office/officeart/2016/7/layout/LinearBlockProcessNumbered"/>
    <dgm:cxn modelId="{433033AB-7C9F-442B-9AD5-901ED8F161C6}" type="presOf" srcId="{E9118A66-2CF4-470C-85DA-56E957579456}" destId="{C99B5F2D-AA63-456F-9A01-3E248B685804}" srcOrd="0" destOrd="0" presId="urn:microsoft.com/office/officeart/2016/7/layout/LinearBlockProcessNumbered"/>
    <dgm:cxn modelId="{CD6002C7-B76D-47AE-AFEB-ED930FD1DEB4}" type="presOf" srcId="{D0BD6A96-1FBA-4B38-9545-363DEFDA44EE}" destId="{84C51C22-9A4A-40F3-81EE-28C795A1A8E3}" srcOrd="0" destOrd="0" presId="urn:microsoft.com/office/officeart/2016/7/layout/LinearBlockProcessNumbered"/>
    <dgm:cxn modelId="{AA7C95C8-81FC-4CD4-935F-9C92BA34C1DD}" type="presOf" srcId="{1393D56E-A6F3-47E0-BE69-B0055880D1BB}" destId="{8BEBF214-48E6-4316-87EF-91D82CECCDED}" srcOrd="0" destOrd="0" presId="urn:microsoft.com/office/officeart/2016/7/layout/LinearBlockProcessNumbered"/>
    <dgm:cxn modelId="{2EC145D4-EB35-4712-B49B-4FDD670181AE}" type="presOf" srcId="{65827B58-FC82-4703-8874-5B9FE4D2DBD7}" destId="{EB7D3866-0B84-404D-B7B7-B2436C690945}" srcOrd="0" destOrd="0" presId="urn:microsoft.com/office/officeart/2016/7/layout/LinearBlockProcessNumbered"/>
    <dgm:cxn modelId="{E2A5FED7-3F82-430F-97A5-734128BEB1FE}" srcId="{59B7E3FD-FD29-4C81-BDD5-EEA10C25463E}" destId="{8A4434F0-9EDA-443A-BF37-C98C98C78D98}" srcOrd="4" destOrd="0" parTransId="{6ED23DEC-A95D-470C-840B-6AD5D92C41EE}" sibTransId="{D0BD6A96-1FBA-4B38-9545-363DEFDA44EE}"/>
    <dgm:cxn modelId="{7D41BBE5-4C25-40E9-8EC9-D457B2C923EC}" srcId="{59B7E3FD-FD29-4C81-BDD5-EEA10C25463E}" destId="{19C5743C-8486-46F5-95F4-1B42D4E8EC41}" srcOrd="0" destOrd="0" parTransId="{F80D3657-2A6B-4E2C-B5AF-7268A456AC40}" sibTransId="{CA18AE15-591B-4EB4-ADE0-B26555B21A80}"/>
    <dgm:cxn modelId="{B0D627F1-DEC7-441A-8A94-5A814A196C9D}" type="presOf" srcId="{19C5743C-8486-46F5-95F4-1B42D4E8EC41}" destId="{96CA7310-FB41-4A64-ABD0-46F33FC5C861}" srcOrd="0" destOrd="0" presId="urn:microsoft.com/office/officeart/2016/7/layout/LinearBlockProcessNumbered"/>
    <dgm:cxn modelId="{50403DF1-450D-4527-8746-C137D273C9BF}" type="presOf" srcId="{04DE0312-DF5B-4DC0-9FEE-F5C00C1DD55E}" destId="{D5E24CDD-0B31-4506-A144-DFF7B2A3DF2A}" srcOrd="1" destOrd="0" presId="urn:microsoft.com/office/officeart/2016/7/layout/LinearBlockProcessNumbered"/>
    <dgm:cxn modelId="{13F597F3-81A5-4F74-9E88-853AB4732552}" srcId="{59B7E3FD-FD29-4C81-BDD5-EEA10C25463E}" destId="{04DE0312-DF5B-4DC0-9FEE-F5C00C1DD55E}" srcOrd="2" destOrd="0" parTransId="{6C4C04AB-DD4E-467F-A60F-28E120EAD155}" sibTransId="{7EE8A9EE-6CF1-4263-9E11-BFA712D4C01F}"/>
    <dgm:cxn modelId="{A94F5AAE-1093-404F-8D67-A7B4847F080C}" type="presParOf" srcId="{AC1F5447-69C6-4041-B4A2-665D06CD050E}" destId="{C8987FE3-0382-4316-8D63-4B4DCBDB758A}" srcOrd="0" destOrd="0" presId="urn:microsoft.com/office/officeart/2016/7/layout/LinearBlockProcessNumbered"/>
    <dgm:cxn modelId="{2AADFE4C-5C88-497A-9BF5-A725073D333C}" type="presParOf" srcId="{C8987FE3-0382-4316-8D63-4B4DCBDB758A}" destId="{96CA7310-FB41-4A64-ABD0-46F33FC5C861}" srcOrd="0" destOrd="0" presId="urn:microsoft.com/office/officeart/2016/7/layout/LinearBlockProcessNumbered"/>
    <dgm:cxn modelId="{15CEE5E5-2F0E-42CD-A3A7-C11E34F3EE26}" type="presParOf" srcId="{C8987FE3-0382-4316-8D63-4B4DCBDB758A}" destId="{467058F5-7F4B-4193-9300-50403F1EC3FF}" srcOrd="1" destOrd="0" presId="urn:microsoft.com/office/officeart/2016/7/layout/LinearBlockProcessNumbered"/>
    <dgm:cxn modelId="{7AEC2F85-8846-4318-A8C1-E355EBCABEBC}" type="presParOf" srcId="{C8987FE3-0382-4316-8D63-4B4DCBDB758A}" destId="{623050A9-4795-4786-8D4F-9845D636DA35}" srcOrd="2" destOrd="0" presId="urn:microsoft.com/office/officeart/2016/7/layout/LinearBlockProcessNumbered"/>
    <dgm:cxn modelId="{CE404D81-479F-4206-B566-7F15806A2448}" type="presParOf" srcId="{AC1F5447-69C6-4041-B4A2-665D06CD050E}" destId="{96A176CF-2CE0-4632-BE95-E36EBC610858}" srcOrd="1" destOrd="0" presId="urn:microsoft.com/office/officeart/2016/7/layout/LinearBlockProcessNumbered"/>
    <dgm:cxn modelId="{90A15623-3032-4087-95DB-0A3A845D169C}" type="presParOf" srcId="{AC1F5447-69C6-4041-B4A2-665D06CD050E}" destId="{49812D11-1DC1-489E-86F9-EDB0F71D15C8}" srcOrd="2" destOrd="0" presId="urn:microsoft.com/office/officeart/2016/7/layout/LinearBlockProcessNumbered"/>
    <dgm:cxn modelId="{A4FE3613-2596-4109-8700-D17902C30FF7}" type="presParOf" srcId="{49812D11-1DC1-489E-86F9-EDB0F71D15C8}" destId="{8BEBF214-48E6-4316-87EF-91D82CECCDED}" srcOrd="0" destOrd="0" presId="urn:microsoft.com/office/officeart/2016/7/layout/LinearBlockProcessNumbered"/>
    <dgm:cxn modelId="{5B3D113D-A9AE-4BBF-A7CA-58326AE39480}" type="presParOf" srcId="{49812D11-1DC1-489E-86F9-EDB0F71D15C8}" destId="{BD3DB997-0FD7-49DA-822D-698AA8752FB4}" srcOrd="1" destOrd="0" presId="urn:microsoft.com/office/officeart/2016/7/layout/LinearBlockProcessNumbered"/>
    <dgm:cxn modelId="{1DCB2571-163F-4647-8287-8EE4331B5493}" type="presParOf" srcId="{49812D11-1DC1-489E-86F9-EDB0F71D15C8}" destId="{FC3F4597-EB50-413A-B01E-26EDB81D79EA}" srcOrd="2" destOrd="0" presId="urn:microsoft.com/office/officeart/2016/7/layout/LinearBlockProcessNumbered"/>
    <dgm:cxn modelId="{6C115BC4-328E-4BF8-900F-35D8D149733E}" type="presParOf" srcId="{AC1F5447-69C6-4041-B4A2-665D06CD050E}" destId="{BECD56C4-4482-4BEE-A638-B349DD948826}" srcOrd="3" destOrd="0" presId="urn:microsoft.com/office/officeart/2016/7/layout/LinearBlockProcessNumbered"/>
    <dgm:cxn modelId="{EFC310A4-D2F9-4DE8-9A2E-CCF2662F324B}" type="presParOf" srcId="{AC1F5447-69C6-4041-B4A2-665D06CD050E}" destId="{973C3222-1F7E-4614-8136-DD4DBA6B1295}" srcOrd="4" destOrd="0" presId="urn:microsoft.com/office/officeart/2016/7/layout/LinearBlockProcessNumbered"/>
    <dgm:cxn modelId="{104F6897-C2A8-481D-A46D-2D39B7667589}" type="presParOf" srcId="{973C3222-1F7E-4614-8136-DD4DBA6B1295}" destId="{99E1E373-D1E1-4B4B-ABFB-FF4E3F7E635E}" srcOrd="0" destOrd="0" presId="urn:microsoft.com/office/officeart/2016/7/layout/LinearBlockProcessNumbered"/>
    <dgm:cxn modelId="{5A815F23-1D5B-44E8-9842-27911478257D}" type="presParOf" srcId="{973C3222-1F7E-4614-8136-DD4DBA6B1295}" destId="{4FDACB56-284A-4CC2-B20A-D99BFBB03E80}" srcOrd="1" destOrd="0" presId="urn:microsoft.com/office/officeart/2016/7/layout/LinearBlockProcessNumbered"/>
    <dgm:cxn modelId="{7AF66796-AE62-46F9-A9DC-3712A8C31004}" type="presParOf" srcId="{973C3222-1F7E-4614-8136-DD4DBA6B1295}" destId="{D5E24CDD-0B31-4506-A144-DFF7B2A3DF2A}" srcOrd="2" destOrd="0" presId="urn:microsoft.com/office/officeart/2016/7/layout/LinearBlockProcessNumbered"/>
    <dgm:cxn modelId="{CBCA093D-6BB5-4C76-89BE-7C43D177D8CD}" type="presParOf" srcId="{AC1F5447-69C6-4041-B4A2-665D06CD050E}" destId="{23499CC8-1E6B-46EC-AC39-5EFD105A68E8}" srcOrd="5" destOrd="0" presId="urn:microsoft.com/office/officeart/2016/7/layout/LinearBlockProcessNumbered"/>
    <dgm:cxn modelId="{E84E6EFC-B915-4489-BEE1-4DE5D1DF97DD}" type="presParOf" srcId="{AC1F5447-69C6-4041-B4A2-665D06CD050E}" destId="{D1DA6E57-61C5-469D-A344-31B06B5B96F9}" srcOrd="6" destOrd="0" presId="urn:microsoft.com/office/officeart/2016/7/layout/LinearBlockProcessNumbered"/>
    <dgm:cxn modelId="{E4C9A570-3629-4EA1-8F74-8AA6824DA833}" type="presParOf" srcId="{D1DA6E57-61C5-469D-A344-31B06B5B96F9}" destId="{C99B5F2D-AA63-456F-9A01-3E248B685804}" srcOrd="0" destOrd="0" presId="urn:microsoft.com/office/officeart/2016/7/layout/LinearBlockProcessNumbered"/>
    <dgm:cxn modelId="{DDAD91CE-8139-4549-BE82-3769BEAA8608}" type="presParOf" srcId="{D1DA6E57-61C5-469D-A344-31B06B5B96F9}" destId="{EB7D3866-0B84-404D-B7B7-B2436C690945}" srcOrd="1" destOrd="0" presId="urn:microsoft.com/office/officeart/2016/7/layout/LinearBlockProcessNumbered"/>
    <dgm:cxn modelId="{EB1A5F79-829A-426D-A0EA-0BA9A1728590}" type="presParOf" srcId="{D1DA6E57-61C5-469D-A344-31B06B5B96F9}" destId="{D0F3C6E1-4C8D-42A9-B828-6421CA5B58CB}" srcOrd="2" destOrd="0" presId="urn:microsoft.com/office/officeart/2016/7/layout/LinearBlockProcessNumbered"/>
    <dgm:cxn modelId="{7A29E3B3-AC5B-4BA8-8C68-C5C4E0AE911F}" type="presParOf" srcId="{AC1F5447-69C6-4041-B4A2-665D06CD050E}" destId="{9DD82025-3E3E-4089-8CEF-0723D0D78A5D}" srcOrd="7" destOrd="0" presId="urn:microsoft.com/office/officeart/2016/7/layout/LinearBlockProcessNumbered"/>
    <dgm:cxn modelId="{F029B79C-0E6F-4C3E-AB70-ECCFF026B0F9}" type="presParOf" srcId="{AC1F5447-69C6-4041-B4A2-665D06CD050E}" destId="{8109BDB1-C049-495A-A27E-B3DA4EEC2E87}" srcOrd="8" destOrd="0" presId="urn:microsoft.com/office/officeart/2016/7/layout/LinearBlockProcessNumbered"/>
    <dgm:cxn modelId="{F872D783-DC40-40BD-B7E9-BE5A3189EEB4}" type="presParOf" srcId="{8109BDB1-C049-495A-A27E-B3DA4EEC2E87}" destId="{F013B98B-5E61-44A3-A1EF-C89A63DC7655}" srcOrd="0" destOrd="0" presId="urn:microsoft.com/office/officeart/2016/7/layout/LinearBlockProcessNumbered"/>
    <dgm:cxn modelId="{767A9C02-C3A5-4410-A9D6-56F64B716EB6}" type="presParOf" srcId="{8109BDB1-C049-495A-A27E-B3DA4EEC2E87}" destId="{84C51C22-9A4A-40F3-81EE-28C795A1A8E3}" srcOrd="1" destOrd="0" presId="urn:microsoft.com/office/officeart/2016/7/layout/LinearBlockProcessNumbered"/>
    <dgm:cxn modelId="{E737D187-D653-4FA4-8DB1-B6DD89966942}" type="presParOf" srcId="{8109BDB1-C049-495A-A27E-B3DA4EEC2E87}" destId="{27373D9F-F9B7-48C9-83B7-4F1DB2390493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E4453-3CB6-42B3-AACB-4E60E618160E}">
      <dsp:nvSpPr>
        <dsp:cNvPr id="0" name=""/>
        <dsp:cNvSpPr/>
      </dsp:nvSpPr>
      <dsp:spPr>
        <a:xfrm>
          <a:off x="0" y="640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CCBB48-8C2C-4DB1-82C9-15E8F0707587}">
      <dsp:nvSpPr>
        <dsp:cNvPr id="0" name=""/>
        <dsp:cNvSpPr/>
      </dsp:nvSpPr>
      <dsp:spPr>
        <a:xfrm>
          <a:off x="0" y="640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/>
            <a:t>Vytvorenie zoznamu zdrojov – odborné práce, manuály, učebnice a iné dokumenty</a:t>
          </a:r>
          <a:endParaRPr lang="en-US" sz="2200" kern="1200"/>
        </a:p>
      </dsp:txBody>
      <dsp:txXfrm>
        <a:off x="0" y="640"/>
        <a:ext cx="5914209" cy="749625"/>
      </dsp:txXfrm>
    </dsp:sp>
    <dsp:sp modelId="{DDA22482-6C22-4A08-ACED-7DEF725C1A8D}">
      <dsp:nvSpPr>
        <dsp:cNvPr id="0" name=""/>
        <dsp:cNvSpPr/>
      </dsp:nvSpPr>
      <dsp:spPr>
        <a:xfrm>
          <a:off x="0" y="750265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6BA337-46C1-4531-A746-8525A3B62BE0}">
      <dsp:nvSpPr>
        <dsp:cNvPr id="0" name=""/>
        <dsp:cNvSpPr/>
      </dsp:nvSpPr>
      <dsp:spPr>
        <a:xfrm>
          <a:off x="0" y="750265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/>
            <a:t>kontaktovanie autorky zbierky</a:t>
          </a:r>
          <a:endParaRPr lang="en-US" sz="2200" kern="1200"/>
        </a:p>
      </dsp:txBody>
      <dsp:txXfrm>
        <a:off x="0" y="750265"/>
        <a:ext cx="5914209" cy="749625"/>
      </dsp:txXfrm>
    </dsp:sp>
    <dsp:sp modelId="{A23C8B5B-24CD-4328-B72C-6C1CC9D60BCC}">
      <dsp:nvSpPr>
        <dsp:cNvPr id="0" name=""/>
        <dsp:cNvSpPr/>
      </dsp:nvSpPr>
      <dsp:spPr>
        <a:xfrm>
          <a:off x="0" y="1499890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88DC65-A712-4DBD-9812-461E8F5988DB}">
      <dsp:nvSpPr>
        <dsp:cNvPr id="0" name=""/>
        <dsp:cNvSpPr/>
      </dsp:nvSpPr>
      <dsp:spPr>
        <a:xfrm>
          <a:off x="0" y="1499890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/>
            <a:t>Vybratie vhodných príkladov – nájdenie čo najviac riešení</a:t>
          </a:r>
          <a:endParaRPr lang="en-US" sz="2200" kern="1200"/>
        </a:p>
      </dsp:txBody>
      <dsp:txXfrm>
        <a:off x="0" y="1499890"/>
        <a:ext cx="5914209" cy="749625"/>
      </dsp:txXfrm>
    </dsp:sp>
    <dsp:sp modelId="{FB4FEFC3-79B7-40CF-8740-D72175D060CC}">
      <dsp:nvSpPr>
        <dsp:cNvPr id="0" name=""/>
        <dsp:cNvSpPr/>
      </dsp:nvSpPr>
      <dsp:spPr>
        <a:xfrm>
          <a:off x="0" y="2249515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76420D-3090-4A6F-A141-898D7FDA060A}">
      <dsp:nvSpPr>
        <dsp:cNvPr id="0" name=""/>
        <dsp:cNvSpPr/>
      </dsp:nvSpPr>
      <dsp:spPr>
        <a:xfrm>
          <a:off x="0" y="2249515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/>
            <a:t>Spísanie potrebných stavebných prvkov a operácii</a:t>
          </a:r>
          <a:endParaRPr lang="en-US" sz="2200" kern="1200"/>
        </a:p>
      </dsp:txBody>
      <dsp:txXfrm>
        <a:off x="0" y="2249515"/>
        <a:ext cx="5914209" cy="749625"/>
      </dsp:txXfrm>
    </dsp:sp>
    <dsp:sp modelId="{54A907EB-03C4-4277-97DA-033A4D72537F}">
      <dsp:nvSpPr>
        <dsp:cNvPr id="0" name=""/>
        <dsp:cNvSpPr/>
      </dsp:nvSpPr>
      <dsp:spPr>
        <a:xfrm>
          <a:off x="0" y="2999141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D9A28-503A-4243-8DDB-526DA17B6CC4}">
      <dsp:nvSpPr>
        <dsp:cNvPr id="0" name=""/>
        <dsp:cNvSpPr/>
      </dsp:nvSpPr>
      <dsp:spPr>
        <a:xfrm>
          <a:off x="0" y="2999141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/>
            <a:t>Zistenie zásad tvorby pedagogického systému</a:t>
          </a:r>
          <a:endParaRPr lang="en-US" sz="2200" kern="1200"/>
        </a:p>
      </dsp:txBody>
      <dsp:txXfrm>
        <a:off x="0" y="2999141"/>
        <a:ext cx="5914209" cy="749625"/>
      </dsp:txXfrm>
    </dsp:sp>
    <dsp:sp modelId="{6A818BBD-ED5E-4733-90A4-5802C85F1952}">
      <dsp:nvSpPr>
        <dsp:cNvPr id="0" name=""/>
        <dsp:cNvSpPr/>
      </dsp:nvSpPr>
      <dsp:spPr>
        <a:xfrm>
          <a:off x="0" y="3748766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C8376-DF52-4D49-9D93-F70F85AA816D}">
      <dsp:nvSpPr>
        <dsp:cNvPr id="0" name=""/>
        <dsp:cNvSpPr/>
      </dsp:nvSpPr>
      <dsp:spPr>
        <a:xfrm>
          <a:off x="0" y="3748766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/>
            <a:t>Začatie východiskovej kapitoly</a:t>
          </a:r>
          <a:endParaRPr lang="en-US" sz="2200" kern="1200"/>
        </a:p>
      </dsp:txBody>
      <dsp:txXfrm>
        <a:off x="0" y="3748766"/>
        <a:ext cx="5914209" cy="749625"/>
      </dsp:txXfrm>
    </dsp:sp>
    <dsp:sp modelId="{8A0BCD21-0179-4557-B816-3A9CD57371AE}">
      <dsp:nvSpPr>
        <dsp:cNvPr id="0" name=""/>
        <dsp:cNvSpPr/>
      </dsp:nvSpPr>
      <dsp:spPr>
        <a:xfrm>
          <a:off x="0" y="4498391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AF2F78-0E58-4B8B-8111-2B46EAA93821}">
      <dsp:nvSpPr>
        <dsp:cNvPr id="0" name=""/>
        <dsp:cNvSpPr/>
      </dsp:nvSpPr>
      <dsp:spPr>
        <a:xfrm>
          <a:off x="0" y="4498391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/>
            <a:t>Začiatok implementácie prvej verzie</a:t>
          </a:r>
          <a:endParaRPr lang="en-US" sz="2200" kern="1200"/>
        </a:p>
      </dsp:txBody>
      <dsp:txXfrm>
        <a:off x="0" y="4498391"/>
        <a:ext cx="5914209" cy="749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A7310-FB41-4A64-ABD0-46F33FC5C861}">
      <dsp:nvSpPr>
        <dsp:cNvPr id="0" name=""/>
        <dsp:cNvSpPr/>
      </dsp:nvSpPr>
      <dsp:spPr>
        <a:xfrm>
          <a:off x="5766" y="355900"/>
          <a:ext cx="1802568" cy="21630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054" tIns="0" rIns="178054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/>
            <a:t>Dopísanie východiskovej kapitoly</a:t>
          </a:r>
          <a:endParaRPr lang="en-US" sz="2000" kern="1200"/>
        </a:p>
      </dsp:txBody>
      <dsp:txXfrm>
        <a:off x="5766" y="1221133"/>
        <a:ext cx="1802568" cy="1297849"/>
      </dsp:txXfrm>
    </dsp:sp>
    <dsp:sp modelId="{467058F5-7F4B-4193-9300-50403F1EC3FF}">
      <dsp:nvSpPr>
        <dsp:cNvPr id="0" name=""/>
        <dsp:cNvSpPr/>
      </dsp:nvSpPr>
      <dsp:spPr>
        <a:xfrm>
          <a:off x="5766" y="355900"/>
          <a:ext cx="1802568" cy="86523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054" tIns="165100" rIns="178054" bIns="16510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01</a:t>
          </a:r>
        </a:p>
      </dsp:txBody>
      <dsp:txXfrm>
        <a:off x="5766" y="355900"/>
        <a:ext cx="1802568" cy="865232"/>
      </dsp:txXfrm>
    </dsp:sp>
    <dsp:sp modelId="{8BEBF214-48E6-4316-87EF-91D82CECCDED}">
      <dsp:nvSpPr>
        <dsp:cNvPr id="0" name=""/>
        <dsp:cNvSpPr/>
      </dsp:nvSpPr>
      <dsp:spPr>
        <a:xfrm>
          <a:off x="1952540" y="355900"/>
          <a:ext cx="1802568" cy="21630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054" tIns="0" rIns="178054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/>
            <a:t>Dokončenie implementácie</a:t>
          </a:r>
          <a:endParaRPr lang="en-US" sz="2000" kern="1200"/>
        </a:p>
      </dsp:txBody>
      <dsp:txXfrm>
        <a:off x="1952540" y="1221133"/>
        <a:ext cx="1802568" cy="1297849"/>
      </dsp:txXfrm>
    </dsp:sp>
    <dsp:sp modelId="{BD3DB997-0FD7-49DA-822D-698AA8752FB4}">
      <dsp:nvSpPr>
        <dsp:cNvPr id="0" name=""/>
        <dsp:cNvSpPr/>
      </dsp:nvSpPr>
      <dsp:spPr>
        <a:xfrm>
          <a:off x="1952540" y="355900"/>
          <a:ext cx="1802568" cy="86523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054" tIns="165100" rIns="178054" bIns="16510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02</a:t>
          </a:r>
        </a:p>
      </dsp:txBody>
      <dsp:txXfrm>
        <a:off x="1952540" y="355900"/>
        <a:ext cx="1802568" cy="865232"/>
      </dsp:txXfrm>
    </dsp:sp>
    <dsp:sp modelId="{99E1E373-D1E1-4B4B-ABFB-FF4E3F7E635E}">
      <dsp:nvSpPr>
        <dsp:cNvPr id="0" name=""/>
        <dsp:cNvSpPr/>
      </dsp:nvSpPr>
      <dsp:spPr>
        <a:xfrm>
          <a:off x="3899314" y="355900"/>
          <a:ext cx="1802568" cy="21630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054" tIns="0" rIns="178054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/>
            <a:t>Dopísanie jadra, úvodu a záveru</a:t>
          </a:r>
          <a:endParaRPr lang="en-US" sz="2000" kern="1200"/>
        </a:p>
      </dsp:txBody>
      <dsp:txXfrm>
        <a:off x="3899314" y="1221133"/>
        <a:ext cx="1802568" cy="1297849"/>
      </dsp:txXfrm>
    </dsp:sp>
    <dsp:sp modelId="{4FDACB56-284A-4CC2-B20A-D99BFBB03E80}">
      <dsp:nvSpPr>
        <dsp:cNvPr id="0" name=""/>
        <dsp:cNvSpPr/>
      </dsp:nvSpPr>
      <dsp:spPr>
        <a:xfrm>
          <a:off x="3899314" y="355900"/>
          <a:ext cx="1802568" cy="86523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054" tIns="165100" rIns="178054" bIns="16510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03</a:t>
          </a:r>
        </a:p>
      </dsp:txBody>
      <dsp:txXfrm>
        <a:off x="3899314" y="355900"/>
        <a:ext cx="1802568" cy="865232"/>
      </dsp:txXfrm>
    </dsp:sp>
    <dsp:sp modelId="{C99B5F2D-AA63-456F-9A01-3E248B685804}">
      <dsp:nvSpPr>
        <dsp:cNvPr id="0" name=""/>
        <dsp:cNvSpPr/>
      </dsp:nvSpPr>
      <dsp:spPr>
        <a:xfrm>
          <a:off x="5846088" y="355900"/>
          <a:ext cx="1802568" cy="21630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054" tIns="0" rIns="178054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/>
            <a:t>Dolaďovanie a testovanie</a:t>
          </a:r>
          <a:endParaRPr lang="en-US" sz="2000" kern="1200"/>
        </a:p>
      </dsp:txBody>
      <dsp:txXfrm>
        <a:off x="5846088" y="1221133"/>
        <a:ext cx="1802568" cy="1297849"/>
      </dsp:txXfrm>
    </dsp:sp>
    <dsp:sp modelId="{EB7D3866-0B84-404D-B7B7-B2436C690945}">
      <dsp:nvSpPr>
        <dsp:cNvPr id="0" name=""/>
        <dsp:cNvSpPr/>
      </dsp:nvSpPr>
      <dsp:spPr>
        <a:xfrm>
          <a:off x="5846088" y="355900"/>
          <a:ext cx="1802568" cy="86523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054" tIns="165100" rIns="178054" bIns="16510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04</a:t>
          </a:r>
        </a:p>
      </dsp:txBody>
      <dsp:txXfrm>
        <a:off x="5846088" y="355900"/>
        <a:ext cx="1802568" cy="865232"/>
      </dsp:txXfrm>
    </dsp:sp>
    <dsp:sp modelId="{F013B98B-5E61-44A3-A1EF-C89A63DC7655}">
      <dsp:nvSpPr>
        <dsp:cNvPr id="0" name=""/>
        <dsp:cNvSpPr/>
      </dsp:nvSpPr>
      <dsp:spPr>
        <a:xfrm>
          <a:off x="7792862" y="355900"/>
          <a:ext cx="1802568" cy="21630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054" tIns="0" rIns="178054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/>
            <a:t>Odskúšanie na cieľovej skupine</a:t>
          </a:r>
          <a:endParaRPr lang="en-US" sz="2000" kern="1200"/>
        </a:p>
      </dsp:txBody>
      <dsp:txXfrm>
        <a:off x="7792862" y="1221133"/>
        <a:ext cx="1802568" cy="1297849"/>
      </dsp:txXfrm>
    </dsp:sp>
    <dsp:sp modelId="{84C51C22-9A4A-40F3-81EE-28C795A1A8E3}">
      <dsp:nvSpPr>
        <dsp:cNvPr id="0" name=""/>
        <dsp:cNvSpPr/>
      </dsp:nvSpPr>
      <dsp:spPr>
        <a:xfrm>
          <a:off x="7792862" y="355900"/>
          <a:ext cx="1802568" cy="86523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054" tIns="165100" rIns="178054" bIns="16510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05</a:t>
          </a:r>
        </a:p>
      </dsp:txBody>
      <dsp:txXfrm>
        <a:off x="7792862" y="355900"/>
        <a:ext cx="1802568" cy="865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D7A934-0635-4E76-95FD-43993B1828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3A72F8-57B8-4FBF-B54E-88A861E91D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03D2B8-90B5-4E43-A91B-D76A33FD64F5}" type="datetime1">
              <a:rPr lang="en-GB" smtClean="0"/>
              <a:t>20/03/2023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4A6038-4A3D-4CE4-A3B5-D6E9761212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286FF7-47DD-4A75-85A8-6445E3411E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FC685-2169-447E-B5F0-6D799AEBC2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25551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80C91BF-44A6-44D1-9A65-7D2CE39F365E}" type="datetime1">
              <a:rPr lang="en-GB" smtClean="0"/>
              <a:t>20/03/2023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926890-3464-4466-B789-5BB6DD4ADC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47729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7926890-3464-4466-B789-5BB6DD4ADC9C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23EE1-F371-4FFC-BAFD-D8D7660C050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02B3502-ABAF-40F0-A098-FF39E435F5CF}" type="datetime1">
              <a:rPr lang="en-GB" smtClean="0"/>
              <a:t>20/03/2023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754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1742-F350-4E0A-882E-44E34E005EF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377C1-C87F-430D-847A-8ACC8BAF1B0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E3875E71-2220-46C6-943B-80F6A5837EAE}" type="datetime1">
              <a:rPr lang="en-GB" smtClean="0"/>
              <a:t>20/03/2023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6682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1742-F350-4E0A-882E-44E34E005EF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BE2E7-3A57-476A-BBB2-D42896773DC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B7C80A7-CEBB-4CF8-98E4-807AB43F6BE2}" type="datetime1">
              <a:rPr lang="en-GB" smtClean="0"/>
              <a:t>20/03/2023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212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1742-F350-4E0A-882E-44E34E005EF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2D29B-A8A0-4DE2-9EC5-900F1B742B1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2A8A544-6824-469E-BC10-45E51C565984}" type="datetime1">
              <a:rPr lang="en-GB" smtClean="0"/>
              <a:t>20/03/2023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891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1742-F350-4E0A-882E-44E34E005EF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2D5FF-A24A-427A-9705-7636EE30AED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2008CBD-F6A0-447F-ACA3-0D09A2C15DA0}" type="datetime1">
              <a:rPr lang="en-GB" smtClean="0"/>
              <a:t>20/03/2023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32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rtl="0"/>
            <a:r>
              <a:rPr lang="en-GB"/>
              <a:t>2/1/20XX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rtl="0"/>
            <a:fld id="{5EA792F7-1D9E-4C7E-A103-E8EDFDC2691E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885720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/>
              <a:t>2/1/20XX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A792F7-1D9E-4C7E-A103-E8EDFDC269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39992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/>
              <a:t>2/1/20XX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A792F7-1D9E-4C7E-A103-E8EDFDC2691E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625559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/>
              <a:t>2/1/20XX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A792F7-1D9E-4C7E-A103-E8EDFDC2691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35881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/>
              <a:t>2/1/20XX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A792F7-1D9E-4C7E-A103-E8EDFDC269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97956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/>
              <a:t>2/1/20XX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A792F7-1D9E-4C7E-A103-E8EDFDC2691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78874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/>
              <a:t>2/1/20XX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A792F7-1D9E-4C7E-A103-E8EDFDC2691E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44100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/>
              <a:t>2/1/20XX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A792F7-1D9E-4C7E-A103-E8EDFDC2691E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530491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/>
              <a:t>2/1/20XX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A792F7-1D9E-4C7E-A103-E8EDFDC2691E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312861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232146ED-1740-4E0E-8996-4B5179214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C431250-2534-41F8-915B-18FCC656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dirty="0">
              <a:solidFill>
                <a:schemeClr val="accent1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3D7C106-260D-4F16-93A6-3C076C9E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81312" y="743744"/>
            <a:ext cx="4860256" cy="4589316"/>
            <a:chOff x="1481312" y="743744"/>
            <a:chExt cx="4860256" cy="4589316"/>
          </a:xfrm>
        </p:grpSpPr>
        <p:sp>
          <p:nvSpPr>
            <p:cNvPr id="77" name="Rectangle 76" descr="Tag=AccentColor&#10;Flavor=Light&#10;Target=Fill">
              <a:extLst>
                <a:ext uri="{FF2B5EF4-FFF2-40B4-BE49-F238E27FC236}">
                  <a16:creationId xmlns:a16="http://schemas.microsoft.com/office/drawing/2014/main" id="{CE90353B-4B0C-4677-A170-00AD60175039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78" name="Rectangle 77" descr="Tag=AccentColor&#10;Flavor=Light&#10;Target=Fill">
              <a:extLst>
                <a:ext uri="{FF2B5EF4-FFF2-40B4-BE49-F238E27FC236}">
                  <a16:creationId xmlns:a16="http://schemas.microsoft.com/office/drawing/2014/main" id="{4C70E8BC-9282-41C2-B22A-745DB1C827CF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dirty="0"/>
            </a:p>
          </p:txBody>
        </p:sp>
      </p:grp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BB51E472-8334-4DEB-9D39-8E4FFA92E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79729" y="648365"/>
            <a:ext cx="4860256" cy="458931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CC645776-A980-4F78-8E9D-4EA5572A59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1269" y="799275"/>
            <a:ext cx="4579668" cy="3028072"/>
          </a:xfrm>
        </p:spPr>
        <p:txBody>
          <a:bodyPr rtlCol="0"/>
          <a:lstStyle>
            <a:lvl1pPr algn="ctr">
              <a:defRPr sz="6000" b="1" spc="1500" baseline="0"/>
            </a:lvl1pPr>
          </a:lstStyle>
          <a:p>
            <a:pPr rtl="0"/>
            <a:r>
              <a:rPr lang="en-GB"/>
              <a:t>CLICK TO ADD TITLE</a:t>
            </a:r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4F03E6E3-0D95-48FF-BBCC-EA589CD128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1269" y="3919422"/>
            <a:ext cx="4579668" cy="1166797"/>
          </a:xfrm>
        </p:spPr>
        <p:txBody>
          <a:bodyPr rtlCol="0"/>
          <a:lstStyle>
            <a:lvl1pPr algn="ctr">
              <a:buNone/>
              <a:defRPr sz="2400" spc="400" baseline="0"/>
            </a:lvl1pPr>
          </a:lstStyle>
          <a:p>
            <a:pPr rtl="0"/>
            <a:r>
              <a:rPr lang="en-GB"/>
              <a:t>CLICK TO ADD SUBTITLE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0275C51-172D-4FE9-A45A-D3DAD166B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9364" y="4074364"/>
            <a:ext cx="365125" cy="36512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B95E389-C1AA-4243-931C-270FE4BB0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02612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310E7790-D96D-4055-AA95-63C286EC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02612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dirty="0"/>
          </a:p>
        </p:txBody>
      </p:sp>
      <p:grpSp>
        <p:nvGrpSpPr>
          <p:cNvPr id="86" name="Graphic 185">
            <a:extLst>
              <a:ext uri="{FF2B5EF4-FFF2-40B4-BE49-F238E27FC236}">
                <a16:creationId xmlns:a16="http://schemas.microsoft.com/office/drawing/2014/main" id="{4E460B18-E051-4152-85D3-76A93C7EA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805475" y="1581418"/>
            <a:ext cx="843746" cy="375828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4B28A43-F583-4902-9997-46A4D316FB8A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BCE79F2-2624-4906-9841-566BD8DDA4AD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AF102FA-9C0A-4844-A187-23CECD95C4AF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C9F252A-1680-4777-BF7D-67B153676A1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161B24-FE00-4550-AB2C-02C42C60B82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92" name="Oval 91">
            <a:extLst>
              <a:ext uri="{FF2B5EF4-FFF2-40B4-BE49-F238E27FC236}">
                <a16:creationId xmlns:a16="http://schemas.microsoft.com/office/drawing/2014/main" id="{DAD8B4A3-DD6F-428E-9D74-E63865CE7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9364" y="4074364"/>
            <a:ext cx="365125" cy="3651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96" name="Picture Placeholder 2">
            <a:extLst>
              <a:ext uri="{FF2B5EF4-FFF2-40B4-BE49-F238E27FC236}">
                <a16:creationId xmlns:a16="http://schemas.microsoft.com/office/drawing/2014/main" id="{99E7F282-7DB7-4431-A6A3-9E912E06F8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68418" y="1957246"/>
            <a:ext cx="4207947" cy="4207948"/>
          </a:xfrm>
        </p:spPr>
        <p:txBody>
          <a:bodyPr rtlCol="0"/>
          <a:lstStyle>
            <a:lvl1pPr algn="ctr">
              <a:buNone/>
              <a:defRPr/>
            </a:lvl1pPr>
          </a:lstStyle>
          <a:p>
            <a:pPr rtl="0"/>
            <a:r>
              <a:rPr lang="en-GB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55014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itle 1">
            <a:extLst>
              <a:ext uri="{FF2B5EF4-FFF2-40B4-BE49-F238E27FC236}">
                <a16:creationId xmlns:a16="http://schemas.microsoft.com/office/drawing/2014/main" id="{BF92C786-F148-4356-BCC8-D4DB6DC8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784" y="396117"/>
            <a:ext cx="5217172" cy="1158857"/>
          </a:xfrm>
        </p:spPr>
        <p:txBody>
          <a:bodyPr rtlCol="0" anchor="b">
            <a:normAutofit/>
          </a:bodyPr>
          <a:lstStyle/>
          <a:p>
            <a:pPr rtl="0"/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CC8A9357-2526-4109-8861-DCB89A78CA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26293" y="1554582"/>
            <a:ext cx="3555043" cy="3217333"/>
          </a:xfrm>
        </p:spPr>
        <p:txBody>
          <a:bodyPr rtlCol="0"/>
          <a:lstStyle>
            <a:lvl1pPr>
              <a:buFontTx/>
              <a:buNone/>
              <a:defRPr/>
            </a:lvl1pPr>
          </a:lstStyle>
          <a:p>
            <a:pPr rtl="0"/>
            <a:r>
              <a:rPr lang="en-GB"/>
              <a:t>Click to add photo</a:t>
            </a:r>
          </a:p>
        </p:txBody>
      </p:sp>
      <p:sp>
        <p:nvSpPr>
          <p:cNvPr id="298" name="Content Placeholder 2">
            <a:extLst>
              <a:ext uri="{FF2B5EF4-FFF2-40B4-BE49-F238E27FC236}">
                <a16:creationId xmlns:a16="http://schemas.microsoft.com/office/drawing/2014/main" id="{F0A93A7F-1937-4643-B9E7-342A8CB87B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56783" y="1747592"/>
            <a:ext cx="5217173" cy="4351338"/>
          </a:xfrm>
        </p:spPr>
        <p:txBody>
          <a:bodyPr rtlCol="0">
            <a:normAutofit/>
          </a:bodyPr>
          <a:lstStyle>
            <a:lvl1pPr>
              <a:buFontTx/>
              <a:buNone/>
              <a:defRPr sz="2400"/>
            </a:lvl1pPr>
          </a:lstStyle>
          <a:p>
            <a:pPr rtl="0">
              <a:lnSpc>
                <a:spcPct val="130000"/>
              </a:lnSpc>
            </a:pPr>
            <a:r>
              <a:rPr lang="en-GB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082B2A-0AFE-456C-9506-A5DAF807F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9959" y="3491269"/>
            <a:ext cx="365021" cy="365021"/>
            <a:chOff x="739959" y="3491269"/>
            <a:chExt cx="365021" cy="365021"/>
          </a:xfrm>
        </p:grpSpPr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1D723022-AE16-42E7-AB92-B0D8FA961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9959" y="3491269"/>
              <a:ext cx="365021" cy="36502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dirty="0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01A660D0-3253-401B-9F04-DD8E71CC7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9959" y="3491269"/>
              <a:ext cx="365021" cy="36502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D1E36DE-F754-4C67-AEDB-7A4CD5259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96583" y="550047"/>
            <a:ext cx="1910252" cy="709661"/>
            <a:chOff x="496583" y="795582"/>
            <a:chExt cx="1910252" cy="709661"/>
          </a:xfrm>
        </p:grpSpPr>
        <p:grpSp>
          <p:nvGrpSpPr>
            <p:cNvPr id="261" name="Graphic 38">
              <a:extLst>
                <a:ext uri="{FF2B5EF4-FFF2-40B4-BE49-F238E27FC236}">
                  <a16:creationId xmlns:a16="http://schemas.microsoft.com/office/drawing/2014/main" id="{A4AD9011-9DCC-4A0F-BA80-27E6D3D5C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496583" y="795582"/>
              <a:ext cx="1910252" cy="709661"/>
              <a:chOff x="2267504" y="2540250"/>
              <a:chExt cx="1990951" cy="739641"/>
            </a:xfrm>
            <a:solidFill>
              <a:schemeClr val="tx1"/>
            </a:solidFill>
          </p:grpSpPr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A0221D30-DD4B-4E09-850A-CBBAAA4A051C}"/>
                  </a:ext>
                </a:extLst>
              </p:cNvPr>
              <p:cNvSpPr/>
              <p:nvPr/>
            </p:nvSpPr>
            <p:spPr>
              <a:xfrm>
                <a:off x="2267504" y="254025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5835 h 286230"/>
                  <a:gd name="connsiteX8" fmla="*/ 255835 w 1990951"/>
                  <a:gd name="connsiteY8" fmla="*/ 0 h 286230"/>
                  <a:gd name="connsiteX9" fmla="*/ 504071 w 1990951"/>
                  <a:gd name="connsiteY9" fmla="*/ 245703 h 286230"/>
                  <a:gd name="connsiteX10" fmla="*/ 749773 w 1990951"/>
                  <a:gd name="connsiteY10" fmla="*/ 0 h 286230"/>
                  <a:gd name="connsiteX11" fmla="*/ 995476 w 1990951"/>
                  <a:gd name="connsiteY11" fmla="*/ 245703 h 286230"/>
                  <a:gd name="connsiteX12" fmla="*/ 1243712 w 1990951"/>
                  <a:gd name="connsiteY12" fmla="*/ 0 h 286230"/>
                  <a:gd name="connsiteX13" fmla="*/ 1489414 w 1990951"/>
                  <a:gd name="connsiteY13" fmla="*/ 245703 h 286230"/>
                  <a:gd name="connsiteX14" fmla="*/ 1735117 w 1990951"/>
                  <a:gd name="connsiteY14" fmla="*/ 0 h 286230"/>
                  <a:gd name="connsiteX15" fmla="*/ 1990952 w 1990951"/>
                  <a:gd name="connsiteY15" fmla="*/ 255835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5835"/>
                    </a:lnTo>
                    <a:lnTo>
                      <a:pt x="255835" y="0"/>
                    </a:lnTo>
                    <a:lnTo>
                      <a:pt x="504071" y="245703"/>
                    </a:lnTo>
                    <a:lnTo>
                      <a:pt x="749773" y="0"/>
                    </a:lnTo>
                    <a:lnTo>
                      <a:pt x="995476" y="245703"/>
                    </a:lnTo>
                    <a:lnTo>
                      <a:pt x="1243712" y="0"/>
                    </a:lnTo>
                    <a:lnTo>
                      <a:pt x="1489414" y="245703"/>
                    </a:lnTo>
                    <a:lnTo>
                      <a:pt x="1735117" y="0"/>
                    </a:lnTo>
                    <a:lnTo>
                      <a:pt x="1990952" y="255835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 dirty="0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3FDF1E24-BE7D-49F6-A5A0-29D2796918E4}"/>
                  </a:ext>
                </a:extLst>
              </p:cNvPr>
              <p:cNvSpPr/>
              <p:nvPr/>
            </p:nvSpPr>
            <p:spPr>
              <a:xfrm>
                <a:off x="2267504" y="299366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8368 h 286230"/>
                  <a:gd name="connsiteX8" fmla="*/ 255835 w 1990951"/>
                  <a:gd name="connsiteY8" fmla="*/ 0 h 286230"/>
                  <a:gd name="connsiteX9" fmla="*/ 504071 w 1990951"/>
                  <a:gd name="connsiteY9" fmla="*/ 248236 h 286230"/>
                  <a:gd name="connsiteX10" fmla="*/ 749773 w 1990951"/>
                  <a:gd name="connsiteY10" fmla="*/ 0 h 286230"/>
                  <a:gd name="connsiteX11" fmla="*/ 995476 w 1990951"/>
                  <a:gd name="connsiteY11" fmla="*/ 248236 h 286230"/>
                  <a:gd name="connsiteX12" fmla="*/ 1243712 w 1990951"/>
                  <a:gd name="connsiteY12" fmla="*/ 0 h 286230"/>
                  <a:gd name="connsiteX13" fmla="*/ 1489414 w 1990951"/>
                  <a:gd name="connsiteY13" fmla="*/ 248236 h 286230"/>
                  <a:gd name="connsiteX14" fmla="*/ 1735117 w 1990951"/>
                  <a:gd name="connsiteY14" fmla="*/ 0 h 286230"/>
                  <a:gd name="connsiteX15" fmla="*/ 1990952 w 1990951"/>
                  <a:gd name="connsiteY15" fmla="*/ 258368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8368"/>
                    </a:lnTo>
                    <a:lnTo>
                      <a:pt x="255835" y="0"/>
                    </a:lnTo>
                    <a:lnTo>
                      <a:pt x="504071" y="248236"/>
                    </a:lnTo>
                    <a:lnTo>
                      <a:pt x="749773" y="0"/>
                    </a:lnTo>
                    <a:lnTo>
                      <a:pt x="995476" y="248236"/>
                    </a:lnTo>
                    <a:lnTo>
                      <a:pt x="1243712" y="0"/>
                    </a:lnTo>
                    <a:lnTo>
                      <a:pt x="1489414" y="248236"/>
                    </a:lnTo>
                    <a:lnTo>
                      <a:pt x="1735117" y="0"/>
                    </a:lnTo>
                    <a:lnTo>
                      <a:pt x="1990952" y="258368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 dirty="0"/>
              </a:p>
            </p:txBody>
          </p:sp>
        </p:grpSp>
        <p:grpSp>
          <p:nvGrpSpPr>
            <p:cNvPr id="264" name="Graphic 38">
              <a:extLst>
                <a:ext uri="{FF2B5EF4-FFF2-40B4-BE49-F238E27FC236}">
                  <a16:creationId xmlns:a16="http://schemas.microsoft.com/office/drawing/2014/main" id="{BBB1AE73-7E55-49A4-8496-2B21B9BAB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496583" y="795582"/>
              <a:ext cx="1910252" cy="709661"/>
              <a:chOff x="2267504" y="2540250"/>
              <a:chExt cx="1990951" cy="739641"/>
            </a:xfrm>
            <a:solidFill>
              <a:schemeClr val="tx1">
                <a:alpha val="60000"/>
              </a:schemeClr>
            </a:solidFill>
          </p:grpSpPr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D8406302-2A06-4B65-834B-079262BAD676}"/>
                  </a:ext>
                </a:extLst>
              </p:cNvPr>
              <p:cNvSpPr/>
              <p:nvPr/>
            </p:nvSpPr>
            <p:spPr>
              <a:xfrm>
                <a:off x="2267504" y="254025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5835 h 286230"/>
                  <a:gd name="connsiteX8" fmla="*/ 255835 w 1990951"/>
                  <a:gd name="connsiteY8" fmla="*/ 0 h 286230"/>
                  <a:gd name="connsiteX9" fmla="*/ 504071 w 1990951"/>
                  <a:gd name="connsiteY9" fmla="*/ 245703 h 286230"/>
                  <a:gd name="connsiteX10" fmla="*/ 749773 w 1990951"/>
                  <a:gd name="connsiteY10" fmla="*/ 0 h 286230"/>
                  <a:gd name="connsiteX11" fmla="*/ 995476 w 1990951"/>
                  <a:gd name="connsiteY11" fmla="*/ 245703 h 286230"/>
                  <a:gd name="connsiteX12" fmla="*/ 1243712 w 1990951"/>
                  <a:gd name="connsiteY12" fmla="*/ 0 h 286230"/>
                  <a:gd name="connsiteX13" fmla="*/ 1489414 w 1990951"/>
                  <a:gd name="connsiteY13" fmla="*/ 245703 h 286230"/>
                  <a:gd name="connsiteX14" fmla="*/ 1735117 w 1990951"/>
                  <a:gd name="connsiteY14" fmla="*/ 0 h 286230"/>
                  <a:gd name="connsiteX15" fmla="*/ 1990952 w 1990951"/>
                  <a:gd name="connsiteY15" fmla="*/ 255835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5835"/>
                    </a:lnTo>
                    <a:lnTo>
                      <a:pt x="255835" y="0"/>
                    </a:lnTo>
                    <a:lnTo>
                      <a:pt x="504071" y="245703"/>
                    </a:lnTo>
                    <a:lnTo>
                      <a:pt x="749773" y="0"/>
                    </a:lnTo>
                    <a:lnTo>
                      <a:pt x="995476" y="245703"/>
                    </a:lnTo>
                    <a:lnTo>
                      <a:pt x="1243712" y="0"/>
                    </a:lnTo>
                    <a:lnTo>
                      <a:pt x="1489414" y="245703"/>
                    </a:lnTo>
                    <a:lnTo>
                      <a:pt x="1735117" y="0"/>
                    </a:lnTo>
                    <a:lnTo>
                      <a:pt x="1990952" y="255835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 dirty="0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8756BB86-0FFE-405F-8023-37552370FB06}"/>
                  </a:ext>
                </a:extLst>
              </p:cNvPr>
              <p:cNvSpPr/>
              <p:nvPr/>
            </p:nvSpPr>
            <p:spPr>
              <a:xfrm>
                <a:off x="2267504" y="299366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8368 h 286230"/>
                  <a:gd name="connsiteX8" fmla="*/ 255835 w 1990951"/>
                  <a:gd name="connsiteY8" fmla="*/ 0 h 286230"/>
                  <a:gd name="connsiteX9" fmla="*/ 504071 w 1990951"/>
                  <a:gd name="connsiteY9" fmla="*/ 248236 h 286230"/>
                  <a:gd name="connsiteX10" fmla="*/ 749773 w 1990951"/>
                  <a:gd name="connsiteY10" fmla="*/ 0 h 286230"/>
                  <a:gd name="connsiteX11" fmla="*/ 995476 w 1990951"/>
                  <a:gd name="connsiteY11" fmla="*/ 248236 h 286230"/>
                  <a:gd name="connsiteX12" fmla="*/ 1243712 w 1990951"/>
                  <a:gd name="connsiteY12" fmla="*/ 0 h 286230"/>
                  <a:gd name="connsiteX13" fmla="*/ 1489414 w 1990951"/>
                  <a:gd name="connsiteY13" fmla="*/ 248236 h 286230"/>
                  <a:gd name="connsiteX14" fmla="*/ 1735117 w 1990951"/>
                  <a:gd name="connsiteY14" fmla="*/ 0 h 286230"/>
                  <a:gd name="connsiteX15" fmla="*/ 1990952 w 1990951"/>
                  <a:gd name="connsiteY15" fmla="*/ 258368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8368"/>
                    </a:lnTo>
                    <a:lnTo>
                      <a:pt x="255835" y="0"/>
                    </a:lnTo>
                    <a:lnTo>
                      <a:pt x="504071" y="248236"/>
                    </a:lnTo>
                    <a:lnTo>
                      <a:pt x="749773" y="0"/>
                    </a:lnTo>
                    <a:lnTo>
                      <a:pt x="995476" y="248236"/>
                    </a:lnTo>
                    <a:lnTo>
                      <a:pt x="1243712" y="0"/>
                    </a:lnTo>
                    <a:lnTo>
                      <a:pt x="1489414" y="248236"/>
                    </a:lnTo>
                    <a:lnTo>
                      <a:pt x="1735117" y="0"/>
                    </a:lnTo>
                    <a:lnTo>
                      <a:pt x="1990952" y="258368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 dirty="0"/>
              </a:p>
            </p:txBody>
          </p:sp>
        </p:grpSp>
      </p:grpSp>
      <p:sp>
        <p:nvSpPr>
          <p:cNvPr id="299" name="Date Placeholder 178">
            <a:extLst>
              <a:ext uri="{FF2B5EF4-FFF2-40B4-BE49-F238E27FC236}">
                <a16:creationId xmlns:a16="http://schemas.microsoft.com/office/drawing/2014/main" id="{82E560EB-BE56-4EED-AE06-F6BBC6A7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GB"/>
              <a:t>2/1/20XX</a:t>
            </a:r>
            <a:endParaRPr lang="en-GB" dirty="0"/>
          </a:p>
        </p:txBody>
      </p:sp>
      <p:sp>
        <p:nvSpPr>
          <p:cNvPr id="300" name="Footer Placeholder 179">
            <a:extLst>
              <a:ext uri="{FF2B5EF4-FFF2-40B4-BE49-F238E27FC236}">
                <a16:creationId xmlns:a16="http://schemas.microsoft.com/office/drawing/2014/main" id="{B8F63808-3D77-44F6-BA39-EBAA7F3A6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n-GB"/>
              <a:t>PRESENTATION TITLE</a:t>
            </a:r>
          </a:p>
        </p:txBody>
      </p:sp>
      <p:sp>
        <p:nvSpPr>
          <p:cNvPr id="301" name="Slide Number Placeholder 180">
            <a:extLst>
              <a:ext uri="{FF2B5EF4-FFF2-40B4-BE49-F238E27FC236}">
                <a16:creationId xmlns:a16="http://schemas.microsoft.com/office/drawing/2014/main" id="{48A1F651-8B76-426E-B2A3-79B5E588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5EA792F7-1D9E-4C7E-A103-E8EDFDC269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42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/>
              <a:t>2/1/20XX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A792F7-1D9E-4C7E-A103-E8EDFDC269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193918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5F21EE69-A1CB-4D3C-A300-F309A781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907" y="282800"/>
            <a:ext cx="5217172" cy="1288673"/>
          </a:xfrm>
        </p:spPr>
        <p:txBody>
          <a:bodyPr rtlCol="0" anchor="b">
            <a:normAutofit/>
          </a:bodyPr>
          <a:lstStyle/>
          <a:p>
            <a:pPr rtl="0"/>
            <a:r>
              <a:rPr lang="sk-SK"/>
              <a:t>Kliknutím upravte štýl predlohy nadpisu</a:t>
            </a:r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201678-5DBC-491F-AA38-F3DF166C36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906" y="1715151"/>
            <a:ext cx="5217173" cy="435133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</a:lstStyle>
          <a:p>
            <a:pPr rtl="0">
              <a:lnSpc>
                <a:spcPct val="130000"/>
              </a:lnSpc>
            </a:pPr>
            <a:r>
              <a:rPr lang="en-GB"/>
              <a:t>Click to add text</a:t>
            </a:r>
          </a:p>
        </p:txBody>
      </p:sp>
      <p:sp>
        <p:nvSpPr>
          <p:cNvPr id="368" name="Picture Placeholder 370">
            <a:extLst>
              <a:ext uri="{FF2B5EF4-FFF2-40B4-BE49-F238E27FC236}">
                <a16:creationId xmlns:a16="http://schemas.microsoft.com/office/drawing/2014/main" id="{669561A4-DF87-4818-9B88-D1EF83F03B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5389" y="322503"/>
            <a:ext cx="4114800" cy="2931037"/>
          </a:xfrm>
        </p:spPr>
        <p:txBody>
          <a:bodyPr rtlCol="0"/>
          <a:lstStyle>
            <a:lvl1pPr>
              <a:buFontTx/>
              <a:buNone/>
              <a:defRPr/>
            </a:lvl1pPr>
          </a:lstStyle>
          <a:p>
            <a:pPr rtl="0"/>
            <a:r>
              <a:rPr lang="en-GB"/>
              <a:t>Click to add photo</a:t>
            </a:r>
          </a:p>
        </p:txBody>
      </p:sp>
      <p:sp>
        <p:nvSpPr>
          <p:cNvPr id="369" name="Picture Placeholder 372">
            <a:extLst>
              <a:ext uri="{FF2B5EF4-FFF2-40B4-BE49-F238E27FC236}">
                <a16:creationId xmlns:a16="http://schemas.microsoft.com/office/drawing/2014/main" id="{FFEE5DD2-649D-41DC-9898-8730D76FDB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35389" y="3370011"/>
            <a:ext cx="4114799" cy="2931036"/>
          </a:xfrm>
        </p:spPr>
        <p:txBody>
          <a:bodyPr rtlCol="0"/>
          <a:lstStyle>
            <a:lvl1pPr>
              <a:buFontTx/>
              <a:buNone/>
              <a:defRPr/>
            </a:lvl1pPr>
          </a:lstStyle>
          <a:p>
            <a:pPr rtl="0"/>
            <a:r>
              <a:rPr lang="en-GB"/>
              <a:t>Click to add photo</a:t>
            </a:r>
          </a:p>
        </p:txBody>
      </p:sp>
      <p:sp>
        <p:nvSpPr>
          <p:cNvPr id="385" name="Date Placeholder 384">
            <a:extLst>
              <a:ext uri="{FF2B5EF4-FFF2-40B4-BE49-F238E27FC236}">
                <a16:creationId xmlns:a16="http://schemas.microsoft.com/office/drawing/2014/main" id="{7B72116B-F388-4C73-BC4A-D8292B5DA7E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r>
              <a:rPr lang="en-GB"/>
              <a:t>2/1/20XX</a:t>
            </a:r>
            <a:endParaRPr lang="en-GB" dirty="0"/>
          </a:p>
        </p:txBody>
      </p:sp>
      <p:sp>
        <p:nvSpPr>
          <p:cNvPr id="386" name="Footer Placeholder 385">
            <a:extLst>
              <a:ext uri="{FF2B5EF4-FFF2-40B4-BE49-F238E27FC236}">
                <a16:creationId xmlns:a16="http://schemas.microsoft.com/office/drawing/2014/main" id="{C072D4A9-194F-4843-B39B-6C34A5D2F2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n-GB"/>
              <a:t>PRESENTATION TITLE</a:t>
            </a:r>
          </a:p>
        </p:txBody>
      </p:sp>
      <p:sp>
        <p:nvSpPr>
          <p:cNvPr id="387" name="Slide Number Placeholder 386">
            <a:extLst>
              <a:ext uri="{FF2B5EF4-FFF2-40B4-BE49-F238E27FC236}">
                <a16:creationId xmlns:a16="http://schemas.microsoft.com/office/drawing/2014/main" id="{7827E1CE-788E-4245-B60E-D39AFA5914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5EA792F7-1D9E-4C7E-A103-E8EDFDC2691E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9" name="Graphic 190">
            <a:extLst>
              <a:ext uri="{FF2B5EF4-FFF2-40B4-BE49-F238E27FC236}">
                <a16:creationId xmlns:a16="http://schemas.microsoft.com/office/drawing/2014/main" id="{06F4FBF1-A331-46A0-BDC5-7CEDEA62E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56620" y="736826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E637E45-FDA6-4FDD-96BD-4728E6FEF3C5}"/>
                </a:ext>
              </a:extLst>
            </p:cNvPr>
            <p:cNvSpPr/>
            <p:nvPr/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4CE57ED-0E56-4B8D-BFC4-44C434AB2F54}"/>
                </a:ext>
              </a:extLst>
            </p:cNvPr>
            <p:cNvSpPr/>
            <p:nvPr/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B131DC-4B42-4E21-8EE4-FCF7D6602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85765" y="619275"/>
            <a:ext cx="932200" cy="932200"/>
            <a:chOff x="10791258" y="619275"/>
            <a:chExt cx="932200" cy="932200"/>
          </a:xfrm>
        </p:grpSpPr>
        <p:sp>
          <p:nvSpPr>
            <p:cNvPr id="13" name="Graphic 212">
              <a:extLst>
                <a:ext uri="{FF2B5EF4-FFF2-40B4-BE49-F238E27FC236}">
                  <a16:creationId xmlns:a16="http://schemas.microsoft.com/office/drawing/2014/main" id="{D826499E-185F-4853-8982-212973714079}"/>
                </a:ext>
              </a:extLst>
            </p:cNvPr>
            <p:cNvSpPr/>
            <p:nvPr/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4" name="Graphic 212">
              <a:extLst>
                <a:ext uri="{FF2B5EF4-FFF2-40B4-BE49-F238E27FC236}">
                  <a16:creationId xmlns:a16="http://schemas.microsoft.com/office/drawing/2014/main" id="{4B93A407-DCC0-4287-A189-DAFDA6CE5D81}"/>
                </a:ext>
              </a:extLst>
            </p:cNvPr>
            <p:cNvSpPr/>
            <p:nvPr/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628FE6-4C4F-49A8-9B42-67396AB1B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631201" y="4961088"/>
            <a:ext cx="1152011" cy="1152022"/>
            <a:chOff x="10154386" y="4452483"/>
            <a:chExt cx="1443404" cy="1443418"/>
          </a:xfrm>
          <a:solidFill>
            <a:schemeClr val="tx1"/>
          </a:solidFill>
        </p:grpSpPr>
        <p:grpSp>
          <p:nvGrpSpPr>
            <p:cNvPr id="16" name="Graphic 4">
              <a:extLst>
                <a:ext uri="{FF2B5EF4-FFF2-40B4-BE49-F238E27FC236}">
                  <a16:creationId xmlns:a16="http://schemas.microsoft.com/office/drawing/2014/main" id="{31A752B8-0B61-4973-8AE2-32B13026F5D0}"/>
                </a:ext>
              </a:extLst>
            </p:cNvPr>
            <p:cNvGrpSpPr/>
            <p:nvPr/>
          </p:nvGrpSpPr>
          <p:grpSpPr>
            <a:xfrm>
              <a:off x="10154386" y="4452483"/>
              <a:ext cx="1443404" cy="1443418"/>
              <a:chOff x="5734037" y="3067039"/>
              <a:chExt cx="724483" cy="724489"/>
            </a:xfrm>
            <a:grpFill/>
          </p:grpSpPr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5B0C923D-2B15-4591-91AF-7076EB2D39DF}"/>
                  </a:ext>
                </a:extLst>
              </p:cNvPr>
              <p:cNvSpPr/>
              <p:nvPr/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67576B0-A9FB-4DBF-AAB2-BC4FE937A4D4}"/>
                  </a:ext>
                </a:extLst>
              </p:cNvPr>
              <p:cNvSpPr/>
              <p:nvPr/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78EDA74C-F639-4A1A-AF63-97CE1722791F}"/>
                  </a:ext>
                </a:extLst>
              </p:cNvPr>
              <p:cNvSpPr/>
              <p:nvPr/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47349CA4-9AF7-4B7C-B97D-32FCC9A753C0}"/>
                  </a:ext>
                </a:extLst>
              </p:cNvPr>
              <p:cNvSpPr/>
              <p:nvPr/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DBBF3B76-9FD5-449B-9E6D-B2AE17BCC28F}"/>
                  </a:ext>
                </a:extLst>
              </p:cNvPr>
              <p:cNvSpPr/>
              <p:nvPr/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E83A7097-449B-446C-9207-5C00FAB2EE58}"/>
                  </a:ext>
                </a:extLst>
              </p:cNvPr>
              <p:cNvSpPr/>
              <p:nvPr/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E8BCF978-C1B0-4C0E-885B-67F829DF35F5}"/>
                  </a:ext>
                </a:extLst>
              </p:cNvPr>
              <p:cNvSpPr/>
              <p:nvPr/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5F8A090D-EE01-4AE0-9B9D-A052A136192E}"/>
                  </a:ext>
                </a:extLst>
              </p:cNvPr>
              <p:cNvSpPr/>
              <p:nvPr/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F4973935-CD40-43B9-85EE-A0891CDFDFB7}"/>
                  </a:ext>
                </a:extLst>
              </p:cNvPr>
              <p:cNvSpPr/>
              <p:nvPr/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09BF59A1-43BA-4CAA-B07E-0753B83A0711}"/>
                  </a:ext>
                </a:extLst>
              </p:cNvPr>
              <p:cNvSpPr/>
              <p:nvPr/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F7F71212-DEF7-4416-8DD0-706B9D618165}"/>
                  </a:ext>
                </a:extLst>
              </p:cNvPr>
              <p:cNvSpPr/>
              <p:nvPr/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61491CF5-2443-474B-83A8-EED5E8ABCCEB}"/>
                  </a:ext>
                </a:extLst>
              </p:cNvPr>
              <p:cNvSpPr/>
              <p:nvPr/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7A1D052A-A011-4CC1-9757-2742CF613DDE}"/>
                  </a:ext>
                </a:extLst>
              </p:cNvPr>
              <p:cNvSpPr/>
              <p:nvPr/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15DD3330-9838-49F4-9837-D557F3577937}"/>
                  </a:ext>
                </a:extLst>
              </p:cNvPr>
              <p:cNvSpPr/>
              <p:nvPr/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085E7E4A-1EBD-4D0A-89D3-0E91CE94BB34}"/>
                  </a:ext>
                </a:extLst>
              </p:cNvPr>
              <p:cNvSpPr/>
              <p:nvPr/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8509262-3560-484E-B2A3-65F83E2AFF4B}"/>
                  </a:ext>
                </a:extLst>
              </p:cNvPr>
              <p:cNvSpPr/>
              <p:nvPr/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82C01EF0-EFE1-4857-9C0F-983EF16648B2}"/>
                  </a:ext>
                </a:extLst>
              </p:cNvPr>
              <p:cNvSpPr/>
              <p:nvPr/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B35C6DB3-278C-4B06-AEE3-44D85C12E1AE}"/>
                  </a:ext>
                </a:extLst>
              </p:cNvPr>
              <p:cNvSpPr/>
              <p:nvPr/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13D90D10-B54E-4E2F-B5C7-3F4F5AA85C5C}"/>
                  </a:ext>
                </a:extLst>
              </p:cNvPr>
              <p:cNvSpPr/>
              <p:nvPr/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CF88EFC-8669-4711-B4D8-18F82A715203}"/>
                  </a:ext>
                </a:extLst>
              </p:cNvPr>
              <p:cNvSpPr/>
              <p:nvPr/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1C7E26B7-A2C7-4069-94EE-F81FBFCC4F88}"/>
                  </a:ext>
                </a:extLst>
              </p:cNvPr>
              <p:cNvSpPr/>
              <p:nvPr/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45992884-B014-448F-B303-A6346A877A4E}"/>
                  </a:ext>
                </a:extLst>
              </p:cNvPr>
              <p:cNvSpPr/>
              <p:nvPr/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CE046B60-49AE-4A06-93E1-022974B3A738}"/>
                  </a:ext>
                </a:extLst>
              </p:cNvPr>
              <p:cNvSpPr/>
              <p:nvPr/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48BEAE27-271C-428D-B5EF-F87F7359F6F0}"/>
                  </a:ext>
                </a:extLst>
              </p:cNvPr>
              <p:cNvSpPr/>
              <p:nvPr/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A5A27244-274D-4D7E-A8D4-73F2256E8BA1}"/>
                  </a:ext>
                </a:extLst>
              </p:cNvPr>
              <p:cNvSpPr/>
              <p:nvPr/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15FC6F33-B59A-4CCB-A310-45A01574AAD8}"/>
                  </a:ext>
                </a:extLst>
              </p:cNvPr>
              <p:cNvSpPr/>
              <p:nvPr/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58C7C55E-C35B-401E-9068-C22F2EE68C87}"/>
                  </a:ext>
                </a:extLst>
              </p:cNvPr>
              <p:cNvSpPr/>
              <p:nvPr/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4B71E863-1694-4370-85E9-A4DC7C544C30}"/>
                  </a:ext>
                </a:extLst>
              </p:cNvPr>
              <p:cNvSpPr/>
              <p:nvPr/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B6F72D1A-6378-49EA-83B7-3EF500030604}"/>
                  </a:ext>
                </a:extLst>
              </p:cNvPr>
              <p:cNvSpPr/>
              <p:nvPr/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7D8F79E4-2781-44A0-A4FB-9F34DDD998C9}"/>
                  </a:ext>
                </a:extLst>
              </p:cNvPr>
              <p:cNvSpPr/>
              <p:nvPr/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112401E9-7F6C-44FD-BFDB-6AB513E34F13}"/>
                  </a:ext>
                </a:extLst>
              </p:cNvPr>
              <p:cNvSpPr/>
              <p:nvPr/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70EF4569-106C-4743-8A96-58E8F8914E44}"/>
                  </a:ext>
                </a:extLst>
              </p:cNvPr>
              <p:cNvSpPr/>
              <p:nvPr/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A8672656-3AB6-45FA-9178-6EEA584AC60F}"/>
                  </a:ext>
                </a:extLst>
              </p:cNvPr>
              <p:cNvSpPr/>
              <p:nvPr/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3BE34346-DF8F-40ED-9960-375A6B408972}"/>
                  </a:ext>
                </a:extLst>
              </p:cNvPr>
              <p:cNvSpPr/>
              <p:nvPr/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D2F41219-5DFE-4991-8A7E-D81EC1C2B5EE}"/>
                  </a:ext>
                </a:extLst>
              </p:cNvPr>
              <p:cNvSpPr/>
              <p:nvPr/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631B6AB5-7C4A-4437-A6BF-C6A236896589}"/>
                  </a:ext>
                </a:extLst>
              </p:cNvPr>
              <p:cNvSpPr/>
              <p:nvPr/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897203B5-EF0D-4F4C-A4B6-B5582F7D6A7E}"/>
                  </a:ext>
                </a:extLst>
              </p:cNvPr>
              <p:cNvSpPr/>
              <p:nvPr/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F7733105-9EB9-4EF2-8F40-6AD21A844C7D}"/>
                  </a:ext>
                </a:extLst>
              </p:cNvPr>
              <p:cNvSpPr/>
              <p:nvPr/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E63EBB4B-F5A7-4554-A0C3-AED6ACAE8C3F}"/>
                  </a:ext>
                </a:extLst>
              </p:cNvPr>
              <p:cNvSpPr/>
              <p:nvPr/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CCC74397-5624-4735-BE79-E16C6A12912A}"/>
                  </a:ext>
                </a:extLst>
              </p:cNvPr>
              <p:cNvSpPr/>
              <p:nvPr/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A9A30123-68A7-4CAF-ACA1-E089D30CE5F5}"/>
                  </a:ext>
                </a:extLst>
              </p:cNvPr>
              <p:cNvSpPr/>
              <p:nvPr/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341E089E-6C28-47B4-8F8D-DC7B2964BFDE}"/>
                  </a:ext>
                </a:extLst>
              </p:cNvPr>
              <p:cNvSpPr/>
              <p:nvPr/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60C3E376-3FA2-4F28-8E26-5126E54F2D37}"/>
                  </a:ext>
                </a:extLst>
              </p:cNvPr>
              <p:cNvSpPr/>
              <p:nvPr/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4452E443-8362-453F-8594-E2C5D05D3398}"/>
                  </a:ext>
                </a:extLst>
              </p:cNvPr>
              <p:cNvSpPr/>
              <p:nvPr/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C2043C4D-27CC-45D6-9A62-966A77DD5812}"/>
                  </a:ext>
                </a:extLst>
              </p:cNvPr>
              <p:cNvSpPr/>
              <p:nvPr/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F2D98196-D099-495E-A828-A073967D67FB}"/>
                  </a:ext>
                </a:extLst>
              </p:cNvPr>
              <p:cNvSpPr/>
              <p:nvPr/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68586E33-BCEF-4B0E-95AC-B1E8EA25C65D}"/>
                  </a:ext>
                </a:extLst>
              </p:cNvPr>
              <p:cNvSpPr/>
              <p:nvPr/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D088D3EB-C95E-441B-8F56-F04DDB19F1B6}"/>
                  </a:ext>
                </a:extLst>
              </p:cNvPr>
              <p:cNvSpPr/>
              <p:nvPr/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635A3D28-BCDB-445F-800B-8DE8585F6A30}"/>
                  </a:ext>
                </a:extLst>
              </p:cNvPr>
              <p:cNvSpPr/>
              <p:nvPr/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49C1D7F6-B9CD-46FF-9058-CD4E3DC2EC5C}"/>
                  </a:ext>
                </a:extLst>
              </p:cNvPr>
              <p:cNvSpPr/>
              <p:nvPr/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9942B8B8-7819-434C-902E-8BF793967CF2}"/>
                  </a:ext>
                </a:extLst>
              </p:cNvPr>
              <p:cNvSpPr/>
              <p:nvPr/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CDF6FF28-FCCB-4FD3-B5EC-8F9E3F4A1F0B}"/>
                  </a:ext>
                </a:extLst>
              </p:cNvPr>
              <p:cNvSpPr/>
              <p:nvPr/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36634934-EC58-49CF-8AF5-0D1AD757663A}"/>
                  </a:ext>
                </a:extLst>
              </p:cNvPr>
              <p:cNvSpPr/>
              <p:nvPr/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2A938075-EEBB-426F-AAEF-8DB877F1BF9F}"/>
                  </a:ext>
                </a:extLst>
              </p:cNvPr>
              <p:cNvSpPr/>
              <p:nvPr/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9CF2395A-C8FA-4CE0-BADE-AD9620DCAC97}"/>
                  </a:ext>
                </a:extLst>
              </p:cNvPr>
              <p:cNvSpPr/>
              <p:nvPr/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724C8CBB-AE30-4BDE-9609-6AD9DC4F1A8E}"/>
                  </a:ext>
                </a:extLst>
              </p:cNvPr>
              <p:cNvSpPr/>
              <p:nvPr/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75077D00-21A4-4EA4-A836-2E6F377DC283}"/>
                  </a:ext>
                </a:extLst>
              </p:cNvPr>
              <p:cNvSpPr/>
              <p:nvPr/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BFE1D84B-3E9B-4355-AB70-29BD0813469B}"/>
                  </a:ext>
                </a:extLst>
              </p:cNvPr>
              <p:cNvSpPr/>
              <p:nvPr/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7E91096F-72A7-40D5-8D94-E473A526218C}"/>
                  </a:ext>
                </a:extLst>
              </p:cNvPr>
              <p:cNvSpPr/>
              <p:nvPr/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0EB75445-3187-4401-86FD-A85FA620C85F}"/>
                  </a:ext>
                </a:extLst>
              </p:cNvPr>
              <p:cNvSpPr/>
              <p:nvPr/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1D95CA2E-E941-4D26-B91B-7CDAE8112AC0}"/>
                  </a:ext>
                </a:extLst>
              </p:cNvPr>
              <p:cNvSpPr/>
              <p:nvPr/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8A8CFFAC-749B-484A-8C17-634131D9C095}"/>
                  </a:ext>
                </a:extLst>
              </p:cNvPr>
              <p:cNvSpPr/>
              <p:nvPr/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3125F4A7-EAFB-49D2-848F-8D0C044BE27B}"/>
                  </a:ext>
                </a:extLst>
              </p:cNvPr>
              <p:cNvSpPr/>
              <p:nvPr/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B9B9B3BB-4B8E-4C75-96EA-4C2048C6F232}"/>
                  </a:ext>
                </a:extLst>
              </p:cNvPr>
              <p:cNvSpPr/>
              <p:nvPr/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9017FF82-4E07-4642-AD9E-BB96D42BD639}"/>
                  </a:ext>
                </a:extLst>
              </p:cNvPr>
              <p:cNvSpPr/>
              <p:nvPr/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6B1971AE-14DC-4045-882C-6B2E0CE3B16B}"/>
                  </a:ext>
                </a:extLst>
              </p:cNvPr>
              <p:cNvSpPr/>
              <p:nvPr/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AA8CD457-0651-4ECC-81C7-C21EE779EDDA}"/>
                  </a:ext>
                </a:extLst>
              </p:cNvPr>
              <p:cNvSpPr/>
              <p:nvPr/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65833210-69A5-47FF-8EA9-99D9E28B8D6D}"/>
                  </a:ext>
                </a:extLst>
              </p:cNvPr>
              <p:cNvSpPr/>
              <p:nvPr/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C04C7A32-9FAA-4F63-9C56-4924343522E5}"/>
                  </a:ext>
                </a:extLst>
              </p:cNvPr>
              <p:cNvSpPr/>
              <p:nvPr/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49DC777D-C77C-4470-B4AF-C884887B0C9C}"/>
                  </a:ext>
                </a:extLst>
              </p:cNvPr>
              <p:cNvSpPr/>
              <p:nvPr/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58BF1D0-C876-400E-A139-5CE34D9B7581}"/>
                  </a:ext>
                </a:extLst>
              </p:cNvPr>
              <p:cNvSpPr/>
              <p:nvPr/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12B92D7A-51EB-488C-8B4A-2DA48105CA0C}"/>
                  </a:ext>
                </a:extLst>
              </p:cNvPr>
              <p:cNvSpPr/>
              <p:nvPr/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36F35362-EC6C-4B99-8EA0-B2E5F7E57544}"/>
                  </a:ext>
                </a:extLst>
              </p:cNvPr>
              <p:cNvSpPr/>
              <p:nvPr/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E198CDFA-E8E4-4AB8-8152-70D0A9901701}"/>
                  </a:ext>
                </a:extLst>
              </p:cNvPr>
              <p:cNvSpPr/>
              <p:nvPr/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0A6E867E-E4D5-4962-B1E3-40C1EBAD4540}"/>
                  </a:ext>
                </a:extLst>
              </p:cNvPr>
              <p:cNvSpPr/>
              <p:nvPr/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80E476FD-96DE-446C-867F-9D329645237F}"/>
                  </a:ext>
                </a:extLst>
              </p:cNvPr>
              <p:cNvSpPr/>
              <p:nvPr/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2A4B1DEE-9DE5-44FA-999C-35FC48FFD87B}"/>
                  </a:ext>
                </a:extLst>
              </p:cNvPr>
              <p:cNvSpPr/>
              <p:nvPr/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B0466F5E-3E96-4F81-8A0D-03BE09971D09}"/>
                  </a:ext>
                </a:extLst>
              </p:cNvPr>
              <p:cNvSpPr/>
              <p:nvPr/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7F10273E-D499-4A93-806B-29552CFEAB94}"/>
                  </a:ext>
                </a:extLst>
              </p:cNvPr>
              <p:cNvSpPr/>
              <p:nvPr/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9F109E66-58F5-49F9-A8FA-C2C6B9D3314D}"/>
                  </a:ext>
                </a:extLst>
              </p:cNvPr>
              <p:cNvSpPr/>
              <p:nvPr/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EFEAFE3-481D-4BD8-8E0E-FD2D65147594}"/>
                  </a:ext>
                </a:extLst>
              </p:cNvPr>
              <p:cNvSpPr/>
              <p:nvPr/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4D9F94D2-04D5-4055-ABB3-12E2D54D9168}"/>
                  </a:ext>
                </a:extLst>
              </p:cNvPr>
              <p:cNvSpPr/>
              <p:nvPr/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8DF12218-DA8B-4C9D-AC25-6E4EB9E5157A}"/>
                  </a:ext>
                </a:extLst>
              </p:cNvPr>
              <p:cNvSpPr/>
              <p:nvPr/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0EBFC3D4-98BB-45EA-B787-42AD1392C199}"/>
                  </a:ext>
                </a:extLst>
              </p:cNvPr>
              <p:cNvSpPr/>
              <p:nvPr/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B012490F-C6CB-4B2B-ACEE-164410E430AA}"/>
                  </a:ext>
                </a:extLst>
              </p:cNvPr>
              <p:cNvSpPr/>
              <p:nvPr/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C8A0CEBF-7017-4AE8-B110-4FB98A0931A1}"/>
                  </a:ext>
                </a:extLst>
              </p:cNvPr>
              <p:cNvSpPr/>
              <p:nvPr/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BFB90B3C-B2E2-41FC-852F-20935BD58D3F}"/>
                  </a:ext>
                </a:extLst>
              </p:cNvPr>
              <p:cNvSpPr/>
              <p:nvPr/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AD216D02-05DA-4573-8119-B89DD39D163C}"/>
                  </a:ext>
                </a:extLst>
              </p:cNvPr>
              <p:cNvSpPr/>
              <p:nvPr/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4AD95CA3-812D-4706-A483-37C60CEFCF96}"/>
                  </a:ext>
                </a:extLst>
              </p:cNvPr>
              <p:cNvSpPr/>
              <p:nvPr/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ED7350CE-E616-42AC-8E07-41E9A7A07CA9}"/>
                  </a:ext>
                </a:extLst>
              </p:cNvPr>
              <p:cNvSpPr/>
              <p:nvPr/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87A359AE-1FD7-4EC0-9759-55B2173A6EFD}"/>
                  </a:ext>
                </a:extLst>
              </p:cNvPr>
              <p:cNvSpPr/>
              <p:nvPr/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97A88E14-719D-4D47-A0A1-80D6780E8EED}"/>
                  </a:ext>
                </a:extLst>
              </p:cNvPr>
              <p:cNvSpPr/>
              <p:nvPr/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D16E2313-CE29-4A31-AC81-790178F4746A}"/>
                  </a:ext>
                </a:extLst>
              </p:cNvPr>
              <p:cNvSpPr/>
              <p:nvPr/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1D1C4F29-D833-4964-B939-3B727AE1EA41}"/>
                  </a:ext>
                </a:extLst>
              </p:cNvPr>
              <p:cNvSpPr/>
              <p:nvPr/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4AAC2964-5640-4A4F-AF95-C44533263206}"/>
                  </a:ext>
                </a:extLst>
              </p:cNvPr>
              <p:cNvSpPr/>
              <p:nvPr/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234E3EAE-3024-4122-B3C9-D19EF89411B2}"/>
                  </a:ext>
                </a:extLst>
              </p:cNvPr>
              <p:cNvSpPr/>
              <p:nvPr/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28FD952A-B49E-4AFD-BE46-A826C893BA2B}"/>
                  </a:ext>
                </a:extLst>
              </p:cNvPr>
              <p:cNvSpPr/>
              <p:nvPr/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A8F11D09-106F-4800-8537-1511F52735A8}"/>
                  </a:ext>
                </a:extLst>
              </p:cNvPr>
              <p:cNvSpPr/>
              <p:nvPr/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628B2A9C-BF81-4C2A-A82F-094822D91962}"/>
                  </a:ext>
                </a:extLst>
              </p:cNvPr>
              <p:cNvSpPr/>
              <p:nvPr/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67DB4930-228B-47AF-AAF7-1BF8F1B48A13}"/>
                  </a:ext>
                </a:extLst>
              </p:cNvPr>
              <p:cNvSpPr/>
              <p:nvPr/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5C000D14-C33C-4ABC-8859-916548DDFFB4}"/>
                  </a:ext>
                </a:extLst>
              </p:cNvPr>
              <p:cNvSpPr/>
              <p:nvPr/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EFD3C8C8-BB59-449C-B55E-01F014FF2BD1}"/>
                  </a:ext>
                </a:extLst>
              </p:cNvPr>
              <p:cNvSpPr/>
              <p:nvPr/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F67091D2-B1F6-4D9C-BE4A-EE3988A464AF}"/>
                  </a:ext>
                </a:extLst>
              </p:cNvPr>
              <p:cNvSpPr/>
              <p:nvPr/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E696DB2D-BF32-49CF-A3D0-B5BCFFFC3A7C}"/>
                  </a:ext>
                </a:extLst>
              </p:cNvPr>
              <p:cNvSpPr/>
              <p:nvPr/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DA9DFC77-4503-4E27-81F8-4EC423EE7F26}"/>
                  </a:ext>
                </a:extLst>
              </p:cNvPr>
              <p:cNvSpPr/>
              <p:nvPr/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C9750606-8257-49A8-BAC6-8AF5245F225F}"/>
                  </a:ext>
                </a:extLst>
              </p:cNvPr>
              <p:cNvSpPr/>
              <p:nvPr/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1FAF9961-6FEB-4F37-AA12-4123C2F348CF}"/>
                  </a:ext>
                </a:extLst>
              </p:cNvPr>
              <p:cNvSpPr/>
              <p:nvPr/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ECEB85EF-07A3-4915-972B-41652BD77A0A}"/>
                  </a:ext>
                </a:extLst>
              </p:cNvPr>
              <p:cNvSpPr/>
              <p:nvPr/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70E3C169-E198-408B-8C0B-6D107638EEA4}"/>
                  </a:ext>
                </a:extLst>
              </p:cNvPr>
              <p:cNvSpPr/>
              <p:nvPr/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F55D2648-69AF-4F06-B4E2-ED7EB64562C0}"/>
                  </a:ext>
                </a:extLst>
              </p:cNvPr>
              <p:cNvSpPr/>
              <p:nvPr/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808EE613-DBD4-40A5-B2FC-FFE52B379596}"/>
                  </a:ext>
                </a:extLst>
              </p:cNvPr>
              <p:cNvSpPr/>
              <p:nvPr/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5CF13D94-C51E-4F0C-93ED-89C74D5967D4}"/>
                  </a:ext>
                </a:extLst>
              </p:cNvPr>
              <p:cNvSpPr/>
              <p:nvPr/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D02372BC-9E3F-430B-9E13-B750B7548287}"/>
                  </a:ext>
                </a:extLst>
              </p:cNvPr>
              <p:cNvSpPr/>
              <p:nvPr/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5CC5A4DF-827D-4F25-A560-89C50AFC96F9}"/>
                  </a:ext>
                </a:extLst>
              </p:cNvPr>
              <p:cNvSpPr/>
              <p:nvPr/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C664ED74-3F99-4CD6-9B08-8C66D3C2384C}"/>
                  </a:ext>
                </a:extLst>
              </p:cNvPr>
              <p:cNvSpPr/>
              <p:nvPr/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A366A050-ABC8-404E-9D19-88C1BFD746AD}"/>
                  </a:ext>
                </a:extLst>
              </p:cNvPr>
              <p:cNvSpPr/>
              <p:nvPr/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E54F9189-EFA8-450C-9A79-2642C2815DC1}"/>
                  </a:ext>
                </a:extLst>
              </p:cNvPr>
              <p:cNvSpPr/>
              <p:nvPr/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83474EF4-3910-4D27-8CE9-6B0571690FB0}"/>
                  </a:ext>
                </a:extLst>
              </p:cNvPr>
              <p:cNvSpPr/>
              <p:nvPr/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07AF992F-ECBF-4DC7-AAD7-C89A905F51C3}"/>
                  </a:ext>
                </a:extLst>
              </p:cNvPr>
              <p:cNvSpPr/>
              <p:nvPr/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8DF44771-0BBE-4ABF-A1A0-4F21168E9496}"/>
                  </a:ext>
                </a:extLst>
              </p:cNvPr>
              <p:cNvSpPr/>
              <p:nvPr/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A83A06AC-4FF7-4E63-8018-3EC97686E21C}"/>
                  </a:ext>
                </a:extLst>
              </p:cNvPr>
              <p:cNvSpPr/>
              <p:nvPr/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CF2D1DA8-92C8-41E9-B8CA-AA39868CBF09}"/>
                  </a:ext>
                </a:extLst>
              </p:cNvPr>
              <p:cNvSpPr/>
              <p:nvPr/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CE7EB8CC-07A4-47A7-928A-8984C4706850}"/>
                  </a:ext>
                </a:extLst>
              </p:cNvPr>
              <p:cNvSpPr/>
              <p:nvPr/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DD8F57F4-0054-4907-A5A4-FEA9B509AD36}"/>
                  </a:ext>
                </a:extLst>
              </p:cNvPr>
              <p:cNvSpPr/>
              <p:nvPr/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60ED5BA9-E036-40AE-A6CC-0DECB39D5A46}"/>
                  </a:ext>
                </a:extLst>
              </p:cNvPr>
              <p:cNvSpPr/>
              <p:nvPr/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0FD10507-E725-4668-A9B2-F1C23A57A161}"/>
                  </a:ext>
                </a:extLst>
              </p:cNvPr>
              <p:cNvSpPr/>
              <p:nvPr/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D1C0A19B-7E91-4068-9AA4-14FA512E22BD}"/>
                  </a:ext>
                </a:extLst>
              </p:cNvPr>
              <p:cNvSpPr/>
              <p:nvPr/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280850D2-6E89-4131-9FB7-A009F965BDEB}"/>
                  </a:ext>
                </a:extLst>
              </p:cNvPr>
              <p:cNvSpPr/>
              <p:nvPr/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9FE1F233-525B-490D-92CE-E84B86136916}"/>
                  </a:ext>
                </a:extLst>
              </p:cNvPr>
              <p:cNvSpPr/>
              <p:nvPr/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7181D01C-96B5-44C1-A386-30CE0F738E0D}"/>
                  </a:ext>
                </a:extLst>
              </p:cNvPr>
              <p:cNvSpPr/>
              <p:nvPr/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E2B633A1-C30D-4403-AC8F-43AC6B9B7EA1}"/>
                  </a:ext>
                </a:extLst>
              </p:cNvPr>
              <p:cNvSpPr/>
              <p:nvPr/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6A8ADFAF-7B99-4AF5-8AD0-6F6396B1E2AC}"/>
                  </a:ext>
                </a:extLst>
              </p:cNvPr>
              <p:cNvSpPr/>
              <p:nvPr/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BF24EED6-9FF6-4D3B-B888-7C128BA748FD}"/>
                  </a:ext>
                </a:extLst>
              </p:cNvPr>
              <p:cNvSpPr/>
              <p:nvPr/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6120BD91-6B39-4427-90EE-7F3AA46700A4}"/>
                  </a:ext>
                </a:extLst>
              </p:cNvPr>
              <p:cNvSpPr/>
              <p:nvPr/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99BA16F9-242B-4140-BC3F-17E348414733}"/>
                  </a:ext>
                </a:extLst>
              </p:cNvPr>
              <p:cNvSpPr/>
              <p:nvPr/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814ACF54-DEC1-429C-85FA-022FE7302222}"/>
                  </a:ext>
                </a:extLst>
              </p:cNvPr>
              <p:cNvSpPr/>
              <p:nvPr/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8E30803D-601A-44AA-8D2C-F89DB4ADF487}"/>
                  </a:ext>
                </a:extLst>
              </p:cNvPr>
              <p:cNvSpPr/>
              <p:nvPr/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4E6EEE87-0C42-4413-8EA5-706C464D32B5}"/>
                  </a:ext>
                </a:extLst>
              </p:cNvPr>
              <p:cNvSpPr/>
              <p:nvPr/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0832DF18-6AAF-4499-8D30-5A79B18EC003}"/>
                  </a:ext>
                </a:extLst>
              </p:cNvPr>
              <p:cNvSpPr/>
              <p:nvPr/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4AD66F08-011B-4A20-B1E5-D3A9A35AA4EB}"/>
                  </a:ext>
                </a:extLst>
              </p:cNvPr>
              <p:cNvSpPr/>
              <p:nvPr/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BBD23BB3-08F2-47BC-B141-4E6ED9492AA2}"/>
                  </a:ext>
                </a:extLst>
              </p:cNvPr>
              <p:cNvSpPr/>
              <p:nvPr/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B3CE711A-2069-42C1-98C4-4508B5943F6A}"/>
                  </a:ext>
                </a:extLst>
              </p:cNvPr>
              <p:cNvSpPr/>
              <p:nvPr/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26B8F21B-C222-4784-8D4C-7D5D24EA1F38}"/>
                  </a:ext>
                </a:extLst>
              </p:cNvPr>
              <p:cNvSpPr/>
              <p:nvPr/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58C4C653-04CF-45EA-92F4-3B76B0AA9719}"/>
                  </a:ext>
                </a:extLst>
              </p:cNvPr>
              <p:cNvSpPr/>
              <p:nvPr/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755FD61D-1008-46FD-86B1-4F633814A453}"/>
                  </a:ext>
                </a:extLst>
              </p:cNvPr>
              <p:cNvSpPr/>
              <p:nvPr/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A3DBC891-2610-4AC1-B1D3-806E504EF435}"/>
                  </a:ext>
                </a:extLst>
              </p:cNvPr>
              <p:cNvSpPr/>
              <p:nvPr/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4D9F77CB-AC06-45E2-B791-BA0A7FC6A6C5}"/>
                  </a:ext>
                </a:extLst>
              </p:cNvPr>
              <p:cNvSpPr/>
              <p:nvPr/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9006458F-4478-468F-ADDA-3A1A260F2798}"/>
                  </a:ext>
                </a:extLst>
              </p:cNvPr>
              <p:cNvSpPr/>
              <p:nvPr/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366818E9-6C2E-4220-8542-BD64F8B7EE81}"/>
                  </a:ext>
                </a:extLst>
              </p:cNvPr>
              <p:cNvSpPr/>
              <p:nvPr/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BD7BF3C8-FAD3-44BA-A91A-7FCE6DCE83E9}"/>
                  </a:ext>
                </a:extLst>
              </p:cNvPr>
              <p:cNvSpPr/>
              <p:nvPr/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A675950D-FE3F-4100-8304-02525FC59CA4}"/>
                  </a:ext>
                </a:extLst>
              </p:cNvPr>
              <p:cNvSpPr/>
              <p:nvPr/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67959628-A9E4-4868-B5C4-02A208D9EABC}"/>
                  </a:ext>
                </a:extLst>
              </p:cNvPr>
              <p:cNvSpPr/>
              <p:nvPr/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ADECC7F1-0F45-486A-A990-EB276BB3384F}"/>
                  </a:ext>
                </a:extLst>
              </p:cNvPr>
              <p:cNvSpPr/>
              <p:nvPr/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1245F143-DC77-4399-A4A7-A1F3B3918032}"/>
                  </a:ext>
                </a:extLst>
              </p:cNvPr>
              <p:cNvSpPr/>
              <p:nvPr/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475F08F8-55E9-4206-9AAE-E916FC31406E}"/>
                  </a:ext>
                </a:extLst>
              </p:cNvPr>
              <p:cNvSpPr/>
              <p:nvPr/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B161936D-1B88-4DE0-9773-06D8E71E803C}"/>
                  </a:ext>
                </a:extLst>
              </p:cNvPr>
              <p:cNvSpPr/>
              <p:nvPr/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D9EA60CC-AC1F-49D4-94B1-48FD127B43A7}"/>
                  </a:ext>
                </a:extLst>
              </p:cNvPr>
              <p:cNvSpPr/>
              <p:nvPr/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56AE36DF-ED72-4751-A123-9AD7BA0CEEE0}"/>
                  </a:ext>
                </a:extLst>
              </p:cNvPr>
              <p:cNvSpPr/>
              <p:nvPr/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856DA2E5-CBAE-4B4F-A30B-DFC1EE9B592C}"/>
                  </a:ext>
                </a:extLst>
              </p:cNvPr>
              <p:cNvSpPr/>
              <p:nvPr/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5E60101A-81EF-48E2-B67D-EB8847278D98}"/>
                  </a:ext>
                </a:extLst>
              </p:cNvPr>
              <p:cNvSpPr/>
              <p:nvPr/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623BF631-A52C-4AAD-B012-1FD678A1F657}"/>
                  </a:ext>
                </a:extLst>
              </p:cNvPr>
              <p:cNvSpPr/>
              <p:nvPr/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3BA8C092-E3E4-4EA7-A73A-3BB13B493E2D}"/>
                  </a:ext>
                </a:extLst>
              </p:cNvPr>
              <p:cNvSpPr/>
              <p:nvPr/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E4D5F4C5-FFAD-41D1-9E66-8DEA9AE3C68A}"/>
                  </a:ext>
                </a:extLst>
              </p:cNvPr>
              <p:cNvSpPr/>
              <p:nvPr/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1B80E2AD-D598-4076-9A70-3FF60D761AAE}"/>
                  </a:ext>
                </a:extLst>
              </p:cNvPr>
              <p:cNvSpPr/>
              <p:nvPr/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1E139F40-06E7-4E2F-A479-392BC2D27152}"/>
                  </a:ext>
                </a:extLst>
              </p:cNvPr>
              <p:cNvSpPr/>
              <p:nvPr/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57B33B74-723F-44E4-8CF7-F68B6BBEE243}"/>
                  </a:ext>
                </a:extLst>
              </p:cNvPr>
              <p:cNvSpPr/>
              <p:nvPr/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3300C380-880A-440E-AD73-941A859A69BF}"/>
                  </a:ext>
                </a:extLst>
              </p:cNvPr>
              <p:cNvSpPr/>
              <p:nvPr/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8649CE7C-4F6C-4C19-9A37-881B022144B8}"/>
                  </a:ext>
                </a:extLst>
              </p:cNvPr>
              <p:cNvSpPr/>
              <p:nvPr/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88A320C2-A1D9-4FC0-89CA-B951E12B32C0}"/>
                  </a:ext>
                </a:extLst>
              </p:cNvPr>
              <p:cNvSpPr/>
              <p:nvPr/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">
              <a:extLst>
                <a:ext uri="{FF2B5EF4-FFF2-40B4-BE49-F238E27FC236}">
                  <a16:creationId xmlns:a16="http://schemas.microsoft.com/office/drawing/2014/main" id="{723EE676-95B0-40B5-BB3B-183555D2F1A1}"/>
                </a:ext>
              </a:extLst>
            </p:cNvPr>
            <p:cNvGrpSpPr/>
            <p:nvPr/>
          </p:nvGrpSpPr>
          <p:grpSpPr>
            <a:xfrm>
              <a:off x="10154386" y="4452483"/>
              <a:ext cx="1443404" cy="1443418"/>
              <a:chOff x="5734037" y="3067039"/>
              <a:chExt cx="724483" cy="724489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3EE9E24-328D-4967-A7D6-9AD696D5C918}"/>
                  </a:ext>
                </a:extLst>
              </p:cNvPr>
              <p:cNvSpPr/>
              <p:nvPr/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F066982-3E06-46AC-8C85-3AA30F5EFDB9}"/>
                  </a:ext>
                </a:extLst>
              </p:cNvPr>
              <p:cNvSpPr/>
              <p:nvPr/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699AAE6-74C2-4138-8B31-465764562509}"/>
                  </a:ext>
                </a:extLst>
              </p:cNvPr>
              <p:cNvSpPr/>
              <p:nvPr/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FB875D4-122F-435D-8C34-5FA4B0BBE089}"/>
                  </a:ext>
                </a:extLst>
              </p:cNvPr>
              <p:cNvSpPr/>
              <p:nvPr/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1E1023F-42A9-42FC-86FB-4730DD3158D0}"/>
                  </a:ext>
                </a:extLst>
              </p:cNvPr>
              <p:cNvSpPr/>
              <p:nvPr/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19FA068-A7DA-424C-81C0-CCA59AFF2910}"/>
                  </a:ext>
                </a:extLst>
              </p:cNvPr>
              <p:cNvSpPr/>
              <p:nvPr/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6050C48-FA99-47E4-9729-B386AD54EA47}"/>
                  </a:ext>
                </a:extLst>
              </p:cNvPr>
              <p:cNvSpPr/>
              <p:nvPr/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327ECE9-CE51-4C29-9AFB-D740BC96774A}"/>
                  </a:ext>
                </a:extLst>
              </p:cNvPr>
              <p:cNvSpPr/>
              <p:nvPr/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314F941-FE16-4684-AD11-40031407E28F}"/>
                  </a:ext>
                </a:extLst>
              </p:cNvPr>
              <p:cNvSpPr/>
              <p:nvPr/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12ED5B2-85E7-4C0F-911D-84166633F6CF}"/>
                  </a:ext>
                </a:extLst>
              </p:cNvPr>
              <p:cNvSpPr/>
              <p:nvPr/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16B5A61-8CFF-4FDF-9B21-09C8297A4DAB}"/>
                  </a:ext>
                </a:extLst>
              </p:cNvPr>
              <p:cNvSpPr/>
              <p:nvPr/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E0A8595-93E1-4499-86A8-9B43B07C11D1}"/>
                  </a:ext>
                </a:extLst>
              </p:cNvPr>
              <p:cNvSpPr/>
              <p:nvPr/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C380735-19C3-47FA-978D-3E9904679374}"/>
                  </a:ext>
                </a:extLst>
              </p:cNvPr>
              <p:cNvSpPr/>
              <p:nvPr/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A6B2F2B-1750-4093-AD58-D2AA9CF8266F}"/>
                  </a:ext>
                </a:extLst>
              </p:cNvPr>
              <p:cNvSpPr/>
              <p:nvPr/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B32A52B-3F30-43A0-88FD-9AB3DD78B034}"/>
                  </a:ext>
                </a:extLst>
              </p:cNvPr>
              <p:cNvSpPr/>
              <p:nvPr/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94B2563-F4BE-4780-ABE8-8359DBB2371F}"/>
                  </a:ext>
                </a:extLst>
              </p:cNvPr>
              <p:cNvSpPr/>
              <p:nvPr/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72DFDDB-1231-49CA-84CA-E4BE438A3182}"/>
                  </a:ext>
                </a:extLst>
              </p:cNvPr>
              <p:cNvSpPr/>
              <p:nvPr/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30DEA24-357A-4CE2-A894-9CC59149E6BB}"/>
                  </a:ext>
                </a:extLst>
              </p:cNvPr>
              <p:cNvSpPr/>
              <p:nvPr/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334C62D-A806-464B-86FF-63BA4B4B7DB0}"/>
                  </a:ext>
                </a:extLst>
              </p:cNvPr>
              <p:cNvSpPr/>
              <p:nvPr/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C0AE61D-5513-4496-AF95-4F1FA2D368B3}"/>
                  </a:ext>
                </a:extLst>
              </p:cNvPr>
              <p:cNvSpPr/>
              <p:nvPr/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D604D00-5107-4CA5-8461-DBF2520C1636}"/>
                  </a:ext>
                </a:extLst>
              </p:cNvPr>
              <p:cNvSpPr/>
              <p:nvPr/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BF1B949-6E40-46C3-BCE9-DA2A24C5D2AF}"/>
                  </a:ext>
                </a:extLst>
              </p:cNvPr>
              <p:cNvSpPr/>
              <p:nvPr/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C0D9DE4-3D59-4B4F-8054-99080988D424}"/>
                  </a:ext>
                </a:extLst>
              </p:cNvPr>
              <p:cNvSpPr/>
              <p:nvPr/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F2EC95B-927F-4B94-B878-CD68D0DC4E24}"/>
                  </a:ext>
                </a:extLst>
              </p:cNvPr>
              <p:cNvSpPr/>
              <p:nvPr/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001FEFB-AE24-4CF7-8EEF-084BCD466D81}"/>
                  </a:ext>
                </a:extLst>
              </p:cNvPr>
              <p:cNvSpPr/>
              <p:nvPr/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59BD4F3-A5E1-4F7D-A7AB-EF6BED5BE889}"/>
                  </a:ext>
                </a:extLst>
              </p:cNvPr>
              <p:cNvSpPr/>
              <p:nvPr/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1687F6E-4940-4782-A3A7-5C9C1552BF4B}"/>
                  </a:ext>
                </a:extLst>
              </p:cNvPr>
              <p:cNvSpPr/>
              <p:nvPr/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EC7FFDC-A904-44D2-8F0B-91A5C76CC514}"/>
                  </a:ext>
                </a:extLst>
              </p:cNvPr>
              <p:cNvSpPr/>
              <p:nvPr/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A15C8BC-5975-40E1-A988-EB34FBCF078A}"/>
                  </a:ext>
                </a:extLst>
              </p:cNvPr>
              <p:cNvSpPr/>
              <p:nvPr/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71BAC0D-2BF9-4781-A7BB-06AA16D0E6C2}"/>
                  </a:ext>
                </a:extLst>
              </p:cNvPr>
              <p:cNvSpPr/>
              <p:nvPr/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FD04182-650D-498F-A066-FE4C0FA6DA1E}"/>
                  </a:ext>
                </a:extLst>
              </p:cNvPr>
              <p:cNvSpPr/>
              <p:nvPr/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E839DFF-01B4-4B5E-9910-024EC8FE1DA7}"/>
                  </a:ext>
                </a:extLst>
              </p:cNvPr>
              <p:cNvSpPr/>
              <p:nvPr/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C100C3D-5A4C-4D50-AAEC-07A4457548DE}"/>
                  </a:ext>
                </a:extLst>
              </p:cNvPr>
              <p:cNvSpPr/>
              <p:nvPr/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8647050-08AF-4BD8-87C4-CA230312901B}"/>
                  </a:ext>
                </a:extLst>
              </p:cNvPr>
              <p:cNvSpPr/>
              <p:nvPr/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A0F33E0-AADA-44E2-A5AC-31DF5EE3D381}"/>
                  </a:ext>
                </a:extLst>
              </p:cNvPr>
              <p:cNvSpPr/>
              <p:nvPr/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2C8FA1D-A02A-4388-9886-69EBC58C077E}"/>
                  </a:ext>
                </a:extLst>
              </p:cNvPr>
              <p:cNvSpPr/>
              <p:nvPr/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9421FD3-355A-4629-BFAD-527ECD82EE07}"/>
                  </a:ext>
                </a:extLst>
              </p:cNvPr>
              <p:cNvSpPr/>
              <p:nvPr/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AB71DCF-EB57-4B33-9FF7-11CA0CB96573}"/>
                  </a:ext>
                </a:extLst>
              </p:cNvPr>
              <p:cNvSpPr/>
              <p:nvPr/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CE86AA54-A444-4823-A6DC-491E77E34B4A}"/>
                  </a:ext>
                </a:extLst>
              </p:cNvPr>
              <p:cNvSpPr/>
              <p:nvPr/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50E2DF6-23A6-4192-BD64-7997AABE595B}"/>
                  </a:ext>
                </a:extLst>
              </p:cNvPr>
              <p:cNvSpPr/>
              <p:nvPr/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C3D9758-1EA4-43A6-8375-DDED592A9AB6}"/>
                  </a:ext>
                </a:extLst>
              </p:cNvPr>
              <p:cNvSpPr/>
              <p:nvPr/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DFC1416-C64A-4C0B-8898-ABAABA0FCBC2}"/>
                  </a:ext>
                </a:extLst>
              </p:cNvPr>
              <p:cNvSpPr/>
              <p:nvPr/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D2A221D1-7EAA-4907-A58E-8E81E7BA4748}"/>
                  </a:ext>
                </a:extLst>
              </p:cNvPr>
              <p:cNvSpPr/>
              <p:nvPr/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AAC899B4-B060-44A9-9E5E-60A775CE2D41}"/>
                  </a:ext>
                </a:extLst>
              </p:cNvPr>
              <p:cNvSpPr/>
              <p:nvPr/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68A0E9C-6E97-4889-8C4E-1771D6465B4D}"/>
                  </a:ext>
                </a:extLst>
              </p:cNvPr>
              <p:cNvSpPr/>
              <p:nvPr/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705A29F-351D-4D7D-AB5F-B6A24011D559}"/>
                  </a:ext>
                </a:extLst>
              </p:cNvPr>
              <p:cNvSpPr/>
              <p:nvPr/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C0BB292-2828-40AB-A869-CF6D114F0630}"/>
                  </a:ext>
                </a:extLst>
              </p:cNvPr>
              <p:cNvSpPr/>
              <p:nvPr/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8EEFC2A-B463-4C2F-8D33-BA746EEC561E}"/>
                  </a:ext>
                </a:extLst>
              </p:cNvPr>
              <p:cNvSpPr/>
              <p:nvPr/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669784EC-901F-43E1-9785-CA274A2E37AE}"/>
                  </a:ext>
                </a:extLst>
              </p:cNvPr>
              <p:cNvSpPr/>
              <p:nvPr/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EA79E5A7-5CA0-40FF-86F1-17C44CDA5EE3}"/>
                  </a:ext>
                </a:extLst>
              </p:cNvPr>
              <p:cNvSpPr/>
              <p:nvPr/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A733E24-831B-4F88-B794-2CBF062D1F34}"/>
                  </a:ext>
                </a:extLst>
              </p:cNvPr>
              <p:cNvSpPr/>
              <p:nvPr/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C529298-268D-4F6A-8278-B794C72F612D}"/>
                  </a:ext>
                </a:extLst>
              </p:cNvPr>
              <p:cNvSpPr/>
              <p:nvPr/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025A9CB-F748-49F6-BD88-DACA23F6D574}"/>
                  </a:ext>
                </a:extLst>
              </p:cNvPr>
              <p:cNvSpPr/>
              <p:nvPr/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4D26918-0834-40FF-888A-16AB573AB42D}"/>
                  </a:ext>
                </a:extLst>
              </p:cNvPr>
              <p:cNvSpPr/>
              <p:nvPr/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BA0D0AD-9F3E-4A88-AD9A-027E61780550}"/>
                  </a:ext>
                </a:extLst>
              </p:cNvPr>
              <p:cNvSpPr/>
              <p:nvPr/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89DCC43-513D-49FC-AF25-83BBD29B7661}"/>
                  </a:ext>
                </a:extLst>
              </p:cNvPr>
              <p:cNvSpPr/>
              <p:nvPr/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FEAF63A-AFBF-4F67-88D7-ADA3D9E00FC4}"/>
                  </a:ext>
                </a:extLst>
              </p:cNvPr>
              <p:cNvSpPr/>
              <p:nvPr/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48DE51B-423E-482E-903E-5139E42BDD4C}"/>
                  </a:ext>
                </a:extLst>
              </p:cNvPr>
              <p:cNvSpPr/>
              <p:nvPr/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449ADB8-318D-4965-814B-D6A13F780F1D}"/>
                  </a:ext>
                </a:extLst>
              </p:cNvPr>
              <p:cNvSpPr/>
              <p:nvPr/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D514D12-AA49-408C-BEE1-BBCF4C036159}"/>
                  </a:ext>
                </a:extLst>
              </p:cNvPr>
              <p:cNvSpPr/>
              <p:nvPr/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05A785BE-E570-4DB4-8F7F-0AC9077116D8}"/>
                  </a:ext>
                </a:extLst>
              </p:cNvPr>
              <p:cNvSpPr/>
              <p:nvPr/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7E79511-3F2F-4B2E-8830-7B7F555DA83E}"/>
                  </a:ext>
                </a:extLst>
              </p:cNvPr>
              <p:cNvSpPr/>
              <p:nvPr/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B7310B7-0080-4264-91E4-C548107F6D72}"/>
                  </a:ext>
                </a:extLst>
              </p:cNvPr>
              <p:cNvSpPr/>
              <p:nvPr/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45FF82DB-4737-404E-9ACA-B19B6A089EA8}"/>
                  </a:ext>
                </a:extLst>
              </p:cNvPr>
              <p:cNvSpPr/>
              <p:nvPr/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3A6BFE2-F1B0-4924-9302-9DA895CA44C3}"/>
                  </a:ext>
                </a:extLst>
              </p:cNvPr>
              <p:cNvSpPr/>
              <p:nvPr/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CDDEDDC-F6C4-4D85-8B8D-DA09731DAC62}"/>
                  </a:ext>
                </a:extLst>
              </p:cNvPr>
              <p:cNvSpPr/>
              <p:nvPr/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DA23F74A-EE1B-414F-A58F-CB49D8A32924}"/>
                  </a:ext>
                </a:extLst>
              </p:cNvPr>
              <p:cNvSpPr/>
              <p:nvPr/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6AFD036-E68B-45F9-9B76-E4B3A4B50800}"/>
                  </a:ext>
                </a:extLst>
              </p:cNvPr>
              <p:cNvSpPr/>
              <p:nvPr/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2ACC9D1B-CB8B-4193-B702-DA68B92DE9F9}"/>
                  </a:ext>
                </a:extLst>
              </p:cNvPr>
              <p:cNvSpPr/>
              <p:nvPr/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FBC88AB-930A-4D32-8DB1-82563BFF0EAE}"/>
                  </a:ext>
                </a:extLst>
              </p:cNvPr>
              <p:cNvSpPr/>
              <p:nvPr/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4274EB1-FC6D-4C4D-965D-DEBA45892216}"/>
                  </a:ext>
                </a:extLst>
              </p:cNvPr>
              <p:cNvSpPr/>
              <p:nvPr/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E4E35D8-7704-40DC-A190-5B4E8BE44974}"/>
                  </a:ext>
                </a:extLst>
              </p:cNvPr>
              <p:cNvSpPr/>
              <p:nvPr/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EDB1E803-1D4D-4912-BA76-9EF947E19AF0}"/>
                  </a:ext>
                </a:extLst>
              </p:cNvPr>
              <p:cNvSpPr/>
              <p:nvPr/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7E241842-A248-438B-B3B4-37A05240BCBE}"/>
                  </a:ext>
                </a:extLst>
              </p:cNvPr>
              <p:cNvSpPr/>
              <p:nvPr/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C6E092F6-1BFE-4656-9029-9A2EEE8F79FD}"/>
                  </a:ext>
                </a:extLst>
              </p:cNvPr>
              <p:cNvSpPr/>
              <p:nvPr/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F4A890A0-353B-4CBB-8FD1-059BE94011AD}"/>
                  </a:ext>
                </a:extLst>
              </p:cNvPr>
              <p:cNvSpPr/>
              <p:nvPr/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EFA174A-A4E5-4264-BD07-007305986AAF}"/>
                  </a:ext>
                </a:extLst>
              </p:cNvPr>
              <p:cNvSpPr/>
              <p:nvPr/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FBAD25F-2FFC-4CEC-9B8A-5ED34707E666}"/>
                  </a:ext>
                </a:extLst>
              </p:cNvPr>
              <p:cNvSpPr/>
              <p:nvPr/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342EF4A1-21C1-45D4-B700-6EA4BF21BE00}"/>
                  </a:ext>
                </a:extLst>
              </p:cNvPr>
              <p:cNvSpPr/>
              <p:nvPr/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B2CCF840-70EA-4C9C-848E-B27B79A75DB1}"/>
                  </a:ext>
                </a:extLst>
              </p:cNvPr>
              <p:cNvSpPr/>
              <p:nvPr/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8E311D1C-5934-4C97-809E-E996B3845BA4}"/>
                  </a:ext>
                </a:extLst>
              </p:cNvPr>
              <p:cNvSpPr/>
              <p:nvPr/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B13F883A-929B-46F7-A9A8-547ACE9C0471}"/>
                  </a:ext>
                </a:extLst>
              </p:cNvPr>
              <p:cNvSpPr/>
              <p:nvPr/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16D72D9D-260C-42C4-B864-6AFFB236A12B}"/>
                  </a:ext>
                </a:extLst>
              </p:cNvPr>
              <p:cNvSpPr/>
              <p:nvPr/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7F62680-33C3-4510-A3B0-40F179FCEF84}"/>
                  </a:ext>
                </a:extLst>
              </p:cNvPr>
              <p:cNvSpPr/>
              <p:nvPr/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8C3F6DBC-3B3A-429F-A49A-485EF9960069}"/>
                  </a:ext>
                </a:extLst>
              </p:cNvPr>
              <p:cNvSpPr/>
              <p:nvPr/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9CFDDBA-E518-4324-B18A-EF6E4B50B845}"/>
                  </a:ext>
                </a:extLst>
              </p:cNvPr>
              <p:cNvSpPr/>
              <p:nvPr/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C8579CBC-E6AF-4829-AA1D-7B277821341A}"/>
                  </a:ext>
                </a:extLst>
              </p:cNvPr>
              <p:cNvSpPr/>
              <p:nvPr/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F4F87C77-9949-468A-9B86-3D4A3CB1D080}"/>
                  </a:ext>
                </a:extLst>
              </p:cNvPr>
              <p:cNvSpPr/>
              <p:nvPr/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C0DAD71F-08D6-41FB-93B2-448EB15BCB30}"/>
                  </a:ext>
                </a:extLst>
              </p:cNvPr>
              <p:cNvSpPr/>
              <p:nvPr/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BFE5B582-FC98-4E72-9AFF-067166B79359}"/>
                  </a:ext>
                </a:extLst>
              </p:cNvPr>
              <p:cNvSpPr/>
              <p:nvPr/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AA87FE08-67A7-40C4-BA28-5C87D875EB1A}"/>
                  </a:ext>
                </a:extLst>
              </p:cNvPr>
              <p:cNvSpPr/>
              <p:nvPr/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601F8489-E1AB-4730-8A77-EFF164E47BCC}"/>
                  </a:ext>
                </a:extLst>
              </p:cNvPr>
              <p:cNvSpPr/>
              <p:nvPr/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D3E2442A-D936-4EBA-A666-6E82DB2DA28A}"/>
                  </a:ext>
                </a:extLst>
              </p:cNvPr>
              <p:cNvSpPr/>
              <p:nvPr/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2E891E37-78A2-43D1-99C0-5F53AC4AD9D4}"/>
                  </a:ext>
                </a:extLst>
              </p:cNvPr>
              <p:cNvSpPr/>
              <p:nvPr/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F5FE9C1-0A9F-4E0A-8F9E-3EF3223F9E09}"/>
                  </a:ext>
                </a:extLst>
              </p:cNvPr>
              <p:cNvSpPr/>
              <p:nvPr/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57C2FED7-F344-47E5-BB1E-E7CB26B335F8}"/>
                  </a:ext>
                </a:extLst>
              </p:cNvPr>
              <p:cNvSpPr/>
              <p:nvPr/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95DD38F-B4B9-40A1-B7BD-EDF00AFD64F9}"/>
                  </a:ext>
                </a:extLst>
              </p:cNvPr>
              <p:cNvSpPr/>
              <p:nvPr/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B1334E03-6B96-4D5A-8314-2AAB15396089}"/>
                  </a:ext>
                </a:extLst>
              </p:cNvPr>
              <p:cNvSpPr/>
              <p:nvPr/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59EFDAF0-6330-4D40-B4E4-57C5891A998C}"/>
                  </a:ext>
                </a:extLst>
              </p:cNvPr>
              <p:cNvSpPr/>
              <p:nvPr/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EDDC210-93CC-4464-BDA2-3CC18C0C693B}"/>
                  </a:ext>
                </a:extLst>
              </p:cNvPr>
              <p:cNvSpPr/>
              <p:nvPr/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9E521203-1A0B-470B-B729-1B8B0AFF5A39}"/>
                  </a:ext>
                </a:extLst>
              </p:cNvPr>
              <p:cNvSpPr/>
              <p:nvPr/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091C18AB-4BE0-4C09-ABC6-05334DF7826F}"/>
                  </a:ext>
                </a:extLst>
              </p:cNvPr>
              <p:cNvSpPr/>
              <p:nvPr/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4EA1AE17-D725-411E-AFAC-60B5A959DF4E}"/>
                  </a:ext>
                </a:extLst>
              </p:cNvPr>
              <p:cNvSpPr/>
              <p:nvPr/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6D6D2AB0-DEA8-4510-96C2-B8547E8A7DD6}"/>
                  </a:ext>
                </a:extLst>
              </p:cNvPr>
              <p:cNvSpPr/>
              <p:nvPr/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D2C70B9-3A29-4A3F-B9E2-02A556FB509F}"/>
                  </a:ext>
                </a:extLst>
              </p:cNvPr>
              <p:cNvSpPr/>
              <p:nvPr/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B7B5EA85-B9B6-47B1-9156-980D6B0EE597}"/>
                  </a:ext>
                </a:extLst>
              </p:cNvPr>
              <p:cNvSpPr/>
              <p:nvPr/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2C8DB9BF-A31E-45AC-8271-73868A63504C}"/>
                  </a:ext>
                </a:extLst>
              </p:cNvPr>
              <p:cNvSpPr/>
              <p:nvPr/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F5BC346-9C8F-4FC2-884E-BC40B09E9461}"/>
                  </a:ext>
                </a:extLst>
              </p:cNvPr>
              <p:cNvSpPr/>
              <p:nvPr/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E18F1FE-B933-45C8-9F4F-53DCCC1FA2CA}"/>
                  </a:ext>
                </a:extLst>
              </p:cNvPr>
              <p:cNvSpPr/>
              <p:nvPr/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8CF9F0AF-3E92-4593-88F2-0A9691F8FEA5}"/>
                  </a:ext>
                </a:extLst>
              </p:cNvPr>
              <p:cNvSpPr/>
              <p:nvPr/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F8E407F-7C3D-4C6D-A845-CE6C18A4E19E}"/>
                  </a:ext>
                </a:extLst>
              </p:cNvPr>
              <p:cNvSpPr/>
              <p:nvPr/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5B86F18-3F82-406B-A6B8-73508323F5B1}"/>
                  </a:ext>
                </a:extLst>
              </p:cNvPr>
              <p:cNvSpPr/>
              <p:nvPr/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282DBE01-A20A-44FA-B824-6B6AE5B47541}"/>
                  </a:ext>
                </a:extLst>
              </p:cNvPr>
              <p:cNvSpPr/>
              <p:nvPr/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525BA03A-821A-451C-974A-5BC54F600152}"/>
                  </a:ext>
                </a:extLst>
              </p:cNvPr>
              <p:cNvSpPr/>
              <p:nvPr/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4A1A8AE-42A8-458F-9647-2B1E0080C328}"/>
                  </a:ext>
                </a:extLst>
              </p:cNvPr>
              <p:cNvSpPr/>
              <p:nvPr/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1061C57A-74C4-42DF-837D-4BD2480F5637}"/>
                  </a:ext>
                </a:extLst>
              </p:cNvPr>
              <p:cNvSpPr/>
              <p:nvPr/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2E72CD8D-308B-4DA6-A9E9-29C5289A64AF}"/>
                  </a:ext>
                </a:extLst>
              </p:cNvPr>
              <p:cNvSpPr/>
              <p:nvPr/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67DA1353-3400-4417-AE74-101830D91305}"/>
                  </a:ext>
                </a:extLst>
              </p:cNvPr>
              <p:cNvSpPr/>
              <p:nvPr/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80402F0-99E7-4BC1-8B33-8C28B061254B}"/>
                  </a:ext>
                </a:extLst>
              </p:cNvPr>
              <p:cNvSpPr/>
              <p:nvPr/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D8F0B222-EDEC-4F73-BFBF-EEF77FCEFE6D}"/>
                  </a:ext>
                </a:extLst>
              </p:cNvPr>
              <p:cNvSpPr/>
              <p:nvPr/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99DFF4C5-2EF0-4C23-99F5-6FBA3C2FDECA}"/>
                  </a:ext>
                </a:extLst>
              </p:cNvPr>
              <p:cNvSpPr/>
              <p:nvPr/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42099B1E-BE83-48FA-A883-6B86E3781583}"/>
                  </a:ext>
                </a:extLst>
              </p:cNvPr>
              <p:cNvSpPr/>
              <p:nvPr/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0642570B-F261-403D-8AE5-755725C5C683}"/>
                  </a:ext>
                </a:extLst>
              </p:cNvPr>
              <p:cNvSpPr/>
              <p:nvPr/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0289D3E0-1FCD-421F-B82C-57D48531197C}"/>
                  </a:ext>
                </a:extLst>
              </p:cNvPr>
              <p:cNvSpPr/>
              <p:nvPr/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B0CDB835-A9B8-4DD1-8E4A-94CB352EBA4C}"/>
                  </a:ext>
                </a:extLst>
              </p:cNvPr>
              <p:cNvSpPr/>
              <p:nvPr/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A959ACD8-7B03-425E-A568-DD933FE53D29}"/>
                  </a:ext>
                </a:extLst>
              </p:cNvPr>
              <p:cNvSpPr/>
              <p:nvPr/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C1417EAD-6931-45DD-A71C-649A3A1E1742}"/>
                  </a:ext>
                </a:extLst>
              </p:cNvPr>
              <p:cNvSpPr/>
              <p:nvPr/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3F8F5897-91C8-4949-B3E2-08E8C4D10561}"/>
                  </a:ext>
                </a:extLst>
              </p:cNvPr>
              <p:cNvSpPr/>
              <p:nvPr/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818AF2B2-848E-432A-853D-4171DB436AB9}"/>
                  </a:ext>
                </a:extLst>
              </p:cNvPr>
              <p:cNvSpPr/>
              <p:nvPr/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A95D8E15-C401-4021-A442-B2B29505E22D}"/>
                  </a:ext>
                </a:extLst>
              </p:cNvPr>
              <p:cNvSpPr/>
              <p:nvPr/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91B6E7C4-CA47-4FE7-84A9-629E655725F3}"/>
                  </a:ext>
                </a:extLst>
              </p:cNvPr>
              <p:cNvSpPr/>
              <p:nvPr/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D49B82B-2837-42BA-9DE4-DF33E912C8C5}"/>
                  </a:ext>
                </a:extLst>
              </p:cNvPr>
              <p:cNvSpPr/>
              <p:nvPr/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173AEBBC-7300-434A-90D2-797E21B1434C}"/>
                  </a:ext>
                </a:extLst>
              </p:cNvPr>
              <p:cNvSpPr/>
              <p:nvPr/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079F400B-1FBB-4723-AE19-B242DD4F5F4D}"/>
                  </a:ext>
                </a:extLst>
              </p:cNvPr>
              <p:cNvSpPr/>
              <p:nvPr/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F3220893-28AF-4796-89C4-497A3E0F7375}"/>
                  </a:ext>
                </a:extLst>
              </p:cNvPr>
              <p:cNvSpPr/>
              <p:nvPr/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E37B6154-8BF3-4B1F-8CE6-4E1F92E2A756}"/>
                  </a:ext>
                </a:extLst>
              </p:cNvPr>
              <p:cNvSpPr/>
              <p:nvPr/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AF054118-31C5-405F-98FD-C52552668115}"/>
                  </a:ext>
                </a:extLst>
              </p:cNvPr>
              <p:cNvSpPr/>
              <p:nvPr/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BC580ECA-94B5-4EEE-8B3E-D13068010A85}"/>
                  </a:ext>
                </a:extLst>
              </p:cNvPr>
              <p:cNvSpPr/>
              <p:nvPr/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B5EC5FD6-0D19-498D-BDFC-1C65B1405374}"/>
                  </a:ext>
                </a:extLst>
              </p:cNvPr>
              <p:cNvSpPr/>
              <p:nvPr/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1F47A1FC-F8D5-4DF4-B1D1-0B0F9CD2BD6C}"/>
                  </a:ext>
                </a:extLst>
              </p:cNvPr>
              <p:cNvSpPr/>
              <p:nvPr/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503D5622-B726-487F-B57C-23162F37592D}"/>
                  </a:ext>
                </a:extLst>
              </p:cNvPr>
              <p:cNvSpPr/>
              <p:nvPr/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25E5A90C-2EF7-4B6F-A358-5BB4E600DD66}"/>
                  </a:ext>
                </a:extLst>
              </p:cNvPr>
              <p:cNvSpPr/>
              <p:nvPr/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302D610A-8A29-4084-9D8E-4D2CC0453FA3}"/>
                  </a:ext>
                </a:extLst>
              </p:cNvPr>
              <p:cNvSpPr/>
              <p:nvPr/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4512BE54-08BA-409A-9F16-0B3A63534F25}"/>
                  </a:ext>
                </a:extLst>
              </p:cNvPr>
              <p:cNvSpPr/>
              <p:nvPr/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21517A1B-623C-4FB6-A8DE-C70DE126139A}"/>
                  </a:ext>
                </a:extLst>
              </p:cNvPr>
              <p:cNvSpPr/>
              <p:nvPr/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8F788AA1-211E-4C56-B36D-9863A62BC9E9}"/>
                  </a:ext>
                </a:extLst>
              </p:cNvPr>
              <p:cNvSpPr/>
              <p:nvPr/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8B12D240-C258-4FE9-A423-E46A6773F17B}"/>
                  </a:ext>
                </a:extLst>
              </p:cNvPr>
              <p:cNvSpPr/>
              <p:nvPr/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1A0AAA9A-6C12-4257-AC9C-FBFA0F0EEE0F}"/>
                  </a:ext>
                </a:extLst>
              </p:cNvPr>
              <p:cNvSpPr/>
              <p:nvPr/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61819836-2D65-4DA6-B1B2-20437FAD689A}"/>
                  </a:ext>
                </a:extLst>
              </p:cNvPr>
              <p:cNvSpPr/>
              <p:nvPr/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F89C4CF7-D75F-44C1-BC4D-DE7AA1E0D642}"/>
                  </a:ext>
                </a:extLst>
              </p:cNvPr>
              <p:cNvSpPr/>
              <p:nvPr/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A00CB392-768D-49BF-BA72-092945C55ACD}"/>
                  </a:ext>
                </a:extLst>
              </p:cNvPr>
              <p:cNvSpPr/>
              <p:nvPr/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CF276FAA-41F5-4B48-9482-8481D80FD916}"/>
                  </a:ext>
                </a:extLst>
              </p:cNvPr>
              <p:cNvSpPr/>
              <p:nvPr/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B023AAE1-1E09-438C-94E4-1AA2E1261749}"/>
                  </a:ext>
                </a:extLst>
              </p:cNvPr>
              <p:cNvSpPr/>
              <p:nvPr/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6AF45571-CE43-461D-A8D7-2B47BADAC7A2}"/>
                  </a:ext>
                </a:extLst>
              </p:cNvPr>
              <p:cNvSpPr/>
              <p:nvPr/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D5EB8CB6-6D13-433E-A200-C3F33606CBA0}"/>
                  </a:ext>
                </a:extLst>
              </p:cNvPr>
              <p:cNvSpPr/>
              <p:nvPr/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97E0D79-0FE9-4E61-B180-D44663AE43FB}"/>
                  </a:ext>
                </a:extLst>
              </p:cNvPr>
              <p:cNvSpPr/>
              <p:nvPr/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0E7A30CB-3A49-440A-8BFF-DDECDE64AFB9}"/>
                  </a:ext>
                </a:extLst>
              </p:cNvPr>
              <p:cNvSpPr/>
              <p:nvPr/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2C9C1DFA-72DD-49AD-8233-893910818926}"/>
                  </a:ext>
                </a:extLst>
              </p:cNvPr>
              <p:cNvSpPr/>
              <p:nvPr/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01E06A40-B44B-42D2-8166-86EA71277133}"/>
                  </a:ext>
                </a:extLst>
              </p:cNvPr>
              <p:cNvSpPr/>
              <p:nvPr/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AAD1390C-B164-4DA1-8585-4920E900C857}"/>
                  </a:ext>
                </a:extLst>
              </p:cNvPr>
              <p:cNvSpPr/>
              <p:nvPr/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6E37C65D-A0AE-4C3D-871A-FC32207011DF}"/>
                  </a:ext>
                </a:extLst>
              </p:cNvPr>
              <p:cNvSpPr/>
              <p:nvPr/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0F946D8A-AA88-4AD8-8CFC-060E4352D7C7}"/>
                  </a:ext>
                </a:extLst>
              </p:cNvPr>
              <p:cNvSpPr/>
              <p:nvPr/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26C69E7E-139D-4304-9A47-E443E0325007}"/>
                  </a:ext>
                </a:extLst>
              </p:cNvPr>
              <p:cNvSpPr/>
              <p:nvPr/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643619BB-998A-4688-9EA8-E1A29493B652}"/>
                  </a:ext>
                </a:extLst>
              </p:cNvPr>
              <p:cNvSpPr/>
              <p:nvPr/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CA567F32-881E-43C4-BBB0-CDDAFDD276A3}"/>
                  </a:ext>
                </a:extLst>
              </p:cNvPr>
              <p:cNvSpPr/>
              <p:nvPr/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D1E4C6D4-84CE-4DDC-AC0F-FEDBD9A4BC7B}"/>
                  </a:ext>
                </a:extLst>
              </p:cNvPr>
              <p:cNvSpPr/>
              <p:nvPr/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0A2F5831-8F83-4A7E-8185-CA727AF7CAA1}"/>
                  </a:ext>
                </a:extLst>
              </p:cNvPr>
              <p:cNvSpPr/>
              <p:nvPr/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33B1C91A-AFEE-4375-83C7-8C346ECB6CB6}"/>
                  </a:ext>
                </a:extLst>
              </p:cNvPr>
              <p:cNvSpPr/>
              <p:nvPr/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8F328456-0E85-48D3-820F-81CCF861C7C0}"/>
                  </a:ext>
                </a:extLst>
              </p:cNvPr>
              <p:cNvSpPr/>
              <p:nvPr/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5705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B6909CF-743B-4DF1-8060-7377C3B0E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08103" y="-15159"/>
            <a:ext cx="4902679" cy="461680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25794F-443C-40B3-AC9C-14F574B04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tx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0C3E59-61BE-442E-9897-D92166F40D31}"/>
                </a:ext>
              </a:extLst>
            </p:cNvPr>
            <p:cNvSpPr/>
            <p:nvPr/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2C7B4DA-5162-484A-9B4D-A784EF13976B}"/>
                </a:ext>
              </a:extLst>
            </p:cNvPr>
            <p:cNvSpPr/>
            <p:nvPr/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E3F66BB-BDA3-4747-BDE0-3D814CBE5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17246" y="-12193"/>
            <a:ext cx="4902679" cy="461680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FA21FCC9-56C2-419C-BADF-9C928DDAD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05243" y="-12192"/>
            <a:ext cx="4902678" cy="4544235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464FCAEB-7D76-4806-B8EA-F97A887CED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0765" y="324937"/>
            <a:ext cx="4024032" cy="2885715"/>
          </a:xfrm>
        </p:spPr>
        <p:txBody>
          <a:bodyPr rtlCol="0"/>
          <a:lstStyle>
            <a:lvl1pPr algn="ctr">
              <a:defRPr sz="6000" b="1" spc="1500" baseline="0"/>
            </a:lvl1pPr>
          </a:lstStyle>
          <a:p>
            <a:pPr rtl="0"/>
            <a:r>
              <a:rPr lang="en-GB"/>
              <a:t>CLICK</a:t>
            </a:r>
            <a:br>
              <a:rPr lang="en-GB" dirty="0"/>
            </a:br>
            <a:r>
              <a:rPr lang="en-GB"/>
              <a:t>TO ADD TITLE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192D33E3-D5C6-4492-9AB0-13294FD469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60765" y="3166312"/>
            <a:ext cx="4024032" cy="771802"/>
          </a:xfrm>
        </p:spPr>
        <p:txBody>
          <a:bodyPr rtlCol="0"/>
          <a:lstStyle>
            <a:lvl1pPr algn="ctr">
              <a:buFontTx/>
              <a:buNone/>
              <a:defRPr sz="2400" spc="400" baseline="0"/>
            </a:lvl1pPr>
          </a:lstStyle>
          <a:p>
            <a:pPr rtl="0"/>
            <a:r>
              <a:rPr lang="en-GB"/>
              <a:t>CLICK TO ADD SUBTITLE</a:t>
            </a:r>
          </a:p>
        </p:txBody>
      </p:sp>
      <p:sp>
        <p:nvSpPr>
          <p:cNvPr id="45" name="Graphic 212">
            <a:extLst>
              <a:ext uri="{FF2B5EF4-FFF2-40B4-BE49-F238E27FC236}">
                <a16:creationId xmlns:a16="http://schemas.microsoft.com/office/drawing/2014/main" id="{55253C8E-0DF4-4187-8CFA-8E892B59B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6" name="Graphic 212">
            <a:extLst>
              <a:ext uri="{FF2B5EF4-FFF2-40B4-BE49-F238E27FC236}">
                <a16:creationId xmlns:a16="http://schemas.microsoft.com/office/drawing/2014/main" id="{3E81479D-EC31-42B5-A3A1-02155919F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B72045-B7EA-46A3-BFC1-BED5E2661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69124" y="5424608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F04D741-7B27-4605-B65D-7E8A12D22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69124" y="5424608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F0483D74-29C5-49E3-B816-46CBA8A930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1855" y="2313765"/>
            <a:ext cx="4773089" cy="4544235"/>
          </a:xfrm>
          <a:custGeom>
            <a:avLst/>
            <a:gdLst>
              <a:gd name="connsiteX0" fmla="*/ 2386544 w 4773089"/>
              <a:gd name="connsiteY0" fmla="*/ 0 h 4544235"/>
              <a:gd name="connsiteX1" fmla="*/ 4773089 w 4773089"/>
              <a:gd name="connsiteY1" fmla="*/ 2386545 h 4544235"/>
              <a:gd name="connsiteX2" fmla="*/ 3524113 w 4773089"/>
              <a:gd name="connsiteY2" fmla="*/ 4485046 h 4544235"/>
              <a:gd name="connsiteX3" fmla="*/ 3401244 w 4773089"/>
              <a:gd name="connsiteY3" fmla="*/ 4544235 h 4544235"/>
              <a:gd name="connsiteX4" fmla="*/ 1371845 w 4773089"/>
              <a:gd name="connsiteY4" fmla="*/ 4544235 h 4544235"/>
              <a:gd name="connsiteX5" fmla="*/ 1248976 w 4773089"/>
              <a:gd name="connsiteY5" fmla="*/ 4485046 h 4544235"/>
              <a:gd name="connsiteX6" fmla="*/ 0 w 4773089"/>
              <a:gd name="connsiteY6" fmla="*/ 2386545 h 4544235"/>
              <a:gd name="connsiteX7" fmla="*/ 2386544 w 4773089"/>
              <a:gd name="connsiteY7" fmla="*/ 0 h 454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3089" h="4544235">
                <a:moveTo>
                  <a:pt x="2386544" y="0"/>
                </a:moveTo>
                <a:cubicBezTo>
                  <a:pt x="3704596" y="0"/>
                  <a:pt x="4773089" y="1068494"/>
                  <a:pt x="4773089" y="2386545"/>
                </a:cubicBezTo>
                <a:cubicBezTo>
                  <a:pt x="4773089" y="3292705"/>
                  <a:pt x="4268059" y="4080910"/>
                  <a:pt x="3524113" y="4485046"/>
                </a:cubicBezTo>
                <a:lnTo>
                  <a:pt x="3401244" y="4544235"/>
                </a:lnTo>
                <a:lnTo>
                  <a:pt x="1371845" y="4544235"/>
                </a:lnTo>
                <a:lnTo>
                  <a:pt x="1248976" y="4485046"/>
                </a:lnTo>
                <a:cubicBezTo>
                  <a:pt x="505030" y="4080910"/>
                  <a:pt x="0" y="3292705"/>
                  <a:pt x="0" y="2386545"/>
                </a:cubicBezTo>
                <a:cubicBezTo>
                  <a:pt x="0" y="1068494"/>
                  <a:pt x="1068494" y="0"/>
                  <a:pt x="2386544" y="0"/>
                </a:cubicBezTo>
                <a:close/>
              </a:path>
            </a:pathLst>
          </a:custGeom>
          <a:noFill/>
        </p:spPr>
        <p:txBody>
          <a:bodyPr wrap="square" rtlCol="0">
            <a:noAutofit/>
          </a:bodyPr>
          <a:lstStyle>
            <a:lvl1pPr algn="ctr">
              <a:buFontTx/>
              <a:buNone/>
              <a:defRPr/>
            </a:lvl1pPr>
          </a:lstStyle>
          <a:p>
            <a:pPr rtl="0"/>
            <a:r>
              <a:rPr lang="sk-SK"/>
              <a:t>Kliknutím na ikonu pridáte obrázok</a:t>
            </a:r>
            <a:endParaRPr lang="en-GB"/>
          </a:p>
        </p:txBody>
      </p:sp>
      <p:grpSp>
        <p:nvGrpSpPr>
          <p:cNvPr id="15" name="Graphic 185">
            <a:extLst>
              <a:ext uri="{FF2B5EF4-FFF2-40B4-BE49-F238E27FC236}">
                <a16:creationId xmlns:a16="http://schemas.microsoft.com/office/drawing/2014/main" id="{9659A986-3E9F-4994-8D36-D1B503E2C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7710" y="6388311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426D1A-9389-46FC-B066-C6E591C89C7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7883ED4-0FCB-4F63-84F4-0C4F06DC1C24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9B6A69C-E38F-4A2E-8302-8744909FCD5D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E1B19A3-9111-4F40-98B6-8EEE7D1CE04E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30653FA-2CEA-4F48-8C3D-AB750074BF33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462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8968B4A-D2FD-4982-8334-0183B81B5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835096" y="657544"/>
            <a:ext cx="4843727" cy="5534144"/>
            <a:chOff x="1674895" y="1345036"/>
            <a:chExt cx="5428610" cy="421093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43A288F-C28C-4225-9247-AF58A824B944}"/>
                </a:ext>
              </a:extLst>
            </p:cNvPr>
            <p:cNvSpPr/>
            <p:nvPr/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62DD31-8718-4A1F-966C-96DD1FE1C299}"/>
                </a:ext>
              </a:extLst>
            </p:cNvPr>
            <p:cNvSpPr/>
            <p:nvPr/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14FAF08-7ED8-4FA5-BD29-1D7472D4A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8435" y="401247"/>
            <a:ext cx="4860256" cy="566987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8ABF40-D991-4FCE-943D-B4F291810C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12297" y="786881"/>
            <a:ext cx="4203323" cy="2927350"/>
          </a:xfrm>
        </p:spPr>
        <p:txBody>
          <a:bodyPr rtlCol="0">
            <a:normAutofit/>
          </a:bodyPr>
          <a:lstStyle>
            <a:lvl1pPr algn="ctr">
              <a:defRPr sz="6000" b="1" spc="1500" baseline="0"/>
            </a:lvl1pPr>
          </a:lstStyle>
          <a:p>
            <a:pPr rtl="0"/>
            <a:r>
              <a:rPr lang="en-GB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0199C9F-8FAF-4960-9022-506D5D8424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12297" y="3970527"/>
            <a:ext cx="4203323" cy="1647919"/>
          </a:xfrm>
        </p:spPr>
        <p:txBody>
          <a:bodyPr rtlCol="0">
            <a:normAutofit/>
          </a:bodyPr>
          <a:lstStyle>
            <a:lvl1pPr marL="0" algn="ctr">
              <a:buNone/>
              <a:defRPr sz="2400" b="0" spc="400" baseline="0"/>
            </a:lvl1pPr>
          </a:lstStyle>
          <a:p>
            <a:pPr rtl="0"/>
            <a:r>
              <a:rPr lang="en-GB"/>
              <a:t>CLICK TO ADD SUBTITLE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0AAD2801-C4B6-4F9D-8713-2109D15B12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92225" y="1149350"/>
            <a:ext cx="4792663" cy="4227513"/>
          </a:xfrm>
        </p:spPr>
        <p:txBody>
          <a:bodyPr rtlCol="0"/>
          <a:lstStyle>
            <a:lvl1pPr>
              <a:buNone/>
              <a:defRPr/>
            </a:lvl1pPr>
          </a:lstStyle>
          <a:p>
            <a:pPr rtl="0"/>
            <a:r>
              <a:rPr lang="en-GB"/>
              <a:t>Click to add photo</a:t>
            </a:r>
          </a:p>
        </p:txBody>
      </p:sp>
      <p:grpSp>
        <p:nvGrpSpPr>
          <p:cNvPr id="18" name="Graphic 185">
            <a:extLst>
              <a:ext uri="{FF2B5EF4-FFF2-40B4-BE49-F238E27FC236}">
                <a16:creationId xmlns:a16="http://schemas.microsoft.com/office/drawing/2014/main" id="{93CF5D64-69BB-4E77-ADC8-7D645E7AA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220677" y="5565632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19D8F1E-2249-41BC-B8BD-4C8F7824B1B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834381D-9229-4B35-A551-0A2EBC5395D4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9AAD997-2ABB-43CB-81B3-6508602D44B7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77AF2C8-42E5-4E03-B110-57855A3EA4A0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98E12C-BD74-4556-8CE5-24BDB9B92957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16" name="Date Placeholder 8">
            <a:extLst>
              <a:ext uri="{FF2B5EF4-FFF2-40B4-BE49-F238E27FC236}">
                <a16:creationId xmlns:a16="http://schemas.microsoft.com/office/drawing/2014/main" id="{19544747-A258-414B-A18E-FE0D00F02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GB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17" name="Footer Placeholder 9">
            <a:extLst>
              <a:ext uri="{FF2B5EF4-FFF2-40B4-BE49-F238E27FC236}">
                <a16:creationId xmlns:a16="http://schemas.microsoft.com/office/drawing/2014/main" id="{80C9B95E-5D5F-4B79-BBC6-AA8023F36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24" name="Slide Number Placeholder 10">
            <a:extLst>
              <a:ext uri="{FF2B5EF4-FFF2-40B4-BE49-F238E27FC236}">
                <a16:creationId xmlns:a16="http://schemas.microsoft.com/office/drawing/2014/main" id="{B5FBBF51-B6B9-4243-98A9-DDFADA05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50C42-9A0B-4425-92C2-70FCF7C45734}" type="slidenum">
              <a:rPr kumimoji="0" lang="en-GB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999C8F0-23CF-43DE-A39C-94B126C6E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31836"/>
            <a:ext cx="1861854" cy="717514"/>
            <a:chOff x="0" y="1580033"/>
            <a:chExt cx="1861854" cy="717514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F9B7492-8A54-4020-83A1-E2AEE5724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158003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DA5407-EA48-4921-BA3C-71E94101C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1976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C95BD4-4EFC-45C6-B985-229FD300B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519255" y="3650586"/>
            <a:ext cx="319941" cy="319941"/>
            <a:chOff x="1126512" y="4357092"/>
            <a:chExt cx="319941" cy="319941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4784AD1-E3D1-4566-9041-95AAA1DA8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6512" y="4357092"/>
              <a:ext cx="319941" cy="31994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147C571-802C-479F-B289-5F5D178E9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6512" y="4357092"/>
              <a:ext cx="319941" cy="319941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61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174">
            <a:extLst>
              <a:ext uri="{FF2B5EF4-FFF2-40B4-BE49-F238E27FC236}">
                <a16:creationId xmlns:a16="http://schemas.microsoft.com/office/drawing/2014/main" id="{FAE6CF7E-C57A-4CC1-92F5-932C54C8D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553423" y="5619750"/>
            <a:ext cx="1295427" cy="1238250"/>
            <a:chOff x="3121343" y="4864099"/>
            <a:chExt cx="2085971" cy="1993901"/>
          </a:xfrm>
          <a:solidFill>
            <a:schemeClr val="accent3">
              <a:alpha val="20000"/>
            </a:schemeClr>
          </a:solidFill>
        </p:grpSpPr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46635BB-0BF8-4643-9F1B-010FA1A03E12}"/>
                </a:ext>
              </a:extLst>
            </p:cNvPr>
            <p:cNvSpPr/>
            <p:nvPr/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1262E8E-82E0-4624-AFB8-23B54281680A}"/>
                </a:ext>
              </a:extLst>
            </p:cNvPr>
            <p:cNvSpPr/>
            <p:nvPr/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4EB1CCB-9D2B-433C-A6A6-31EF2FD52707}"/>
                </a:ext>
              </a:extLst>
            </p:cNvPr>
            <p:cNvSpPr/>
            <p:nvPr/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E32FBF0-95B3-491B-98C2-1FA51CB41D86}"/>
                </a:ext>
              </a:extLst>
            </p:cNvPr>
            <p:cNvSpPr/>
            <p:nvPr/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175C8DFE-88AC-4A43-8617-6981B300741C}"/>
                </a:ext>
              </a:extLst>
            </p:cNvPr>
            <p:cNvSpPr/>
            <p:nvPr/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B21DC5C-19E3-4D2E-90AA-635A88E641CD}"/>
                </a:ext>
              </a:extLst>
            </p:cNvPr>
            <p:cNvSpPr/>
            <p:nvPr/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C26FCF53-F438-4A58-8FD2-CAE3D52D4AE0}"/>
                </a:ext>
              </a:extLst>
            </p:cNvPr>
            <p:cNvSpPr/>
            <p:nvPr/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C765ABAF-84C1-42E2-99D9-929B7EC508BF}"/>
                </a:ext>
              </a:extLst>
            </p:cNvPr>
            <p:cNvSpPr/>
            <p:nvPr/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42C9D2F-6284-4BD9-BCFF-5C32F7FDF984}"/>
                </a:ext>
              </a:extLst>
            </p:cNvPr>
            <p:cNvSpPr/>
            <p:nvPr/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C3E7263-685E-46D8-A7F6-E632D38676D9}"/>
                </a:ext>
              </a:extLst>
            </p:cNvPr>
            <p:cNvSpPr/>
            <p:nvPr/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990B5B3D-13E1-4E49-8B22-2E4206621B28}"/>
                </a:ext>
              </a:extLst>
            </p:cNvPr>
            <p:cNvSpPr/>
            <p:nvPr/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4670F691-09A7-4616-8803-51D0BF1D4994}"/>
                </a:ext>
              </a:extLst>
            </p:cNvPr>
            <p:cNvSpPr/>
            <p:nvPr/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E456B34-1D7D-46B7-9864-E6F3D5EEF702}"/>
                </a:ext>
              </a:extLst>
            </p:cNvPr>
            <p:cNvSpPr/>
            <p:nvPr/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8347124-F829-49F3-A411-9BDBF2A03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21" y="-4221"/>
            <a:ext cx="1098147" cy="1053618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23" name="Graphic 38">
            <a:extLst>
              <a:ext uri="{FF2B5EF4-FFF2-40B4-BE49-F238E27FC236}">
                <a16:creationId xmlns:a16="http://schemas.microsoft.com/office/drawing/2014/main" id="{9F14A5DD-2657-4346-AC8D-77FFFA0A1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83704" y="400019"/>
            <a:ext cx="1910252" cy="709661"/>
            <a:chOff x="2267504" y="2540250"/>
            <a:chExt cx="1990951" cy="739641"/>
          </a:xfrm>
          <a:solidFill>
            <a:schemeClr val="tx2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D472844-E6F3-47F6-B54F-5B2F665A6392}"/>
                </a:ext>
              </a:extLst>
            </p:cNvPr>
            <p:cNvSpPr/>
            <p:nvPr/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939D725-4408-4EAA-BD85-8B6A289020D8}"/>
                </a:ext>
              </a:extLst>
            </p:cNvPr>
            <p:cNvSpPr/>
            <p:nvPr/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7792A114-7099-4B73-8CFF-1CD310B6C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2868" y="358614"/>
            <a:ext cx="4150804" cy="1431000"/>
          </a:xfrm>
        </p:spPr>
        <p:txBody>
          <a:bodyPr rtlCol="0" anchor="t"/>
          <a:lstStyle>
            <a:lvl1pPr>
              <a:defRPr/>
            </a:lvl1pPr>
          </a:lstStyle>
          <a:p>
            <a:pPr rtl="0"/>
            <a:r>
              <a:rPr lang="en-GB"/>
              <a:t>Click to add title</a:t>
            </a:r>
          </a:p>
        </p:txBody>
      </p:sp>
      <p:sp>
        <p:nvSpPr>
          <p:cNvPr id="190" name="Date Placeholder 178">
            <a:extLst>
              <a:ext uri="{FF2B5EF4-FFF2-40B4-BE49-F238E27FC236}">
                <a16:creationId xmlns:a16="http://schemas.microsoft.com/office/drawing/2014/main" id="{D3ABC542-2E09-4DFF-BDC3-4E62CADE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GB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191" name="Footer Placeholder 179">
            <a:extLst>
              <a:ext uri="{FF2B5EF4-FFF2-40B4-BE49-F238E27FC236}">
                <a16:creationId xmlns:a16="http://schemas.microsoft.com/office/drawing/2014/main" id="{EE59BB7C-0E79-4D99-98A2-6B6BB261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192" name="Slide Number Placeholder 180">
            <a:extLst>
              <a:ext uri="{FF2B5EF4-FFF2-40B4-BE49-F238E27FC236}">
                <a16:creationId xmlns:a16="http://schemas.microsoft.com/office/drawing/2014/main" id="{28A48916-E63A-42EF-B5F2-0212F4E25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GB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717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aphic 38">
            <a:extLst>
              <a:ext uri="{FF2B5EF4-FFF2-40B4-BE49-F238E27FC236}">
                <a16:creationId xmlns:a16="http://schemas.microsoft.com/office/drawing/2014/main" id="{3E8CD31A-1394-452A-9559-656ECA145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83704" y="400019"/>
            <a:ext cx="1910252" cy="709661"/>
            <a:chOff x="2267504" y="2540250"/>
            <a:chExt cx="1990951" cy="739641"/>
          </a:xfrm>
          <a:solidFill>
            <a:schemeClr val="tx2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5E4E1EC-F0F2-4B35-9091-2F6FA0A0F7A0}"/>
                </a:ext>
              </a:extLst>
            </p:cNvPr>
            <p:cNvSpPr/>
            <p:nvPr/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6AA8D4E-47DD-4F4A-A460-D2D3D52A6F83}"/>
                </a:ext>
              </a:extLst>
            </p:cNvPr>
            <p:cNvSpPr/>
            <p:nvPr/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DB39CA-1C6B-4D29-8511-53EB2EE2C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553423" y="5619750"/>
            <a:ext cx="1295427" cy="1238250"/>
            <a:chOff x="3121343" y="4864099"/>
            <a:chExt cx="2085971" cy="1993901"/>
          </a:xfrm>
          <a:solidFill>
            <a:schemeClr val="accent3">
              <a:alpha val="2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13293D6-0ECB-489A-A405-EAE446F30E8A}"/>
                </a:ext>
              </a:extLst>
            </p:cNvPr>
            <p:cNvSpPr/>
            <p:nvPr/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505F60-82CB-4E69-9408-A65B5BE7C98C}"/>
                </a:ext>
              </a:extLst>
            </p:cNvPr>
            <p:cNvSpPr/>
            <p:nvPr/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E3B5578-536F-4B38-89D2-C859EFB9E536}"/>
                </a:ext>
              </a:extLst>
            </p:cNvPr>
            <p:cNvSpPr/>
            <p:nvPr/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21C8DF3-1F8E-4B0D-B578-67D7E3A7F797}"/>
                </a:ext>
              </a:extLst>
            </p:cNvPr>
            <p:cNvSpPr/>
            <p:nvPr/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EF634BD-8B6E-4470-B471-CCD9D52208E9}"/>
                </a:ext>
              </a:extLst>
            </p:cNvPr>
            <p:cNvSpPr/>
            <p:nvPr/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D4EA52A-34A3-4161-A9CE-86569A099639}"/>
                </a:ext>
              </a:extLst>
            </p:cNvPr>
            <p:cNvSpPr/>
            <p:nvPr/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9F976BC-5664-4D19-8DC2-C83D9F201025}"/>
                </a:ext>
              </a:extLst>
            </p:cNvPr>
            <p:cNvSpPr/>
            <p:nvPr/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FE844F3-0151-483D-A445-DF19C1CA237C}"/>
                </a:ext>
              </a:extLst>
            </p:cNvPr>
            <p:cNvSpPr/>
            <p:nvPr/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602D36A-92EE-4D58-8B1E-A7C32FA38A81}"/>
                </a:ext>
              </a:extLst>
            </p:cNvPr>
            <p:cNvSpPr/>
            <p:nvPr/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4D3E311-8682-432D-96C1-892E0A7B846F}"/>
                </a:ext>
              </a:extLst>
            </p:cNvPr>
            <p:cNvSpPr/>
            <p:nvPr/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F6A277D-D709-4AAD-A2BE-7F002BC0B1A4}"/>
                </a:ext>
              </a:extLst>
            </p:cNvPr>
            <p:cNvSpPr/>
            <p:nvPr/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92A7F87-C5D7-4B71-8667-833F96C3F294}"/>
                </a:ext>
              </a:extLst>
            </p:cNvPr>
            <p:cNvSpPr/>
            <p:nvPr/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4ABB7F8-185E-406E-84D5-2ADDC019320A}"/>
                </a:ext>
              </a:extLst>
            </p:cNvPr>
            <p:cNvSpPr/>
            <p:nvPr/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2343BE2-F9F3-467E-BAC0-182941FCB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21" y="-4221"/>
            <a:ext cx="1098147" cy="1053618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93E6E4-C8EE-470B-AABB-B46374938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2868" y="358614"/>
            <a:ext cx="4150804" cy="1431000"/>
          </a:xfrm>
        </p:spPr>
        <p:txBody>
          <a:bodyPr rtlCol="0" anchor="t"/>
          <a:lstStyle>
            <a:lvl1pPr>
              <a:defRPr/>
            </a:lvl1pPr>
          </a:lstStyle>
          <a:p>
            <a:pPr rtl="0"/>
            <a:r>
              <a:rPr lang="en-GB"/>
              <a:t>Click to add title</a:t>
            </a:r>
          </a:p>
        </p:txBody>
      </p:sp>
      <p:sp>
        <p:nvSpPr>
          <p:cNvPr id="31" name="Date Placeholder 178">
            <a:extLst>
              <a:ext uri="{FF2B5EF4-FFF2-40B4-BE49-F238E27FC236}">
                <a16:creationId xmlns:a16="http://schemas.microsoft.com/office/drawing/2014/main" id="{9BFD1C1A-363C-4909-95D6-9AF44B452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GB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32" name="Footer Placeholder 179">
            <a:extLst>
              <a:ext uri="{FF2B5EF4-FFF2-40B4-BE49-F238E27FC236}">
                <a16:creationId xmlns:a16="http://schemas.microsoft.com/office/drawing/2014/main" id="{77213597-1706-40A7-8726-C468FB7F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33" name="Slide Number Placeholder 180">
            <a:extLst>
              <a:ext uri="{FF2B5EF4-FFF2-40B4-BE49-F238E27FC236}">
                <a16:creationId xmlns:a16="http://schemas.microsoft.com/office/drawing/2014/main" id="{1BB201C7-C50B-4E2B-95EF-E5FFAF69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GB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45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D96798-1C42-49B1-99B2-BD7FA1276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80BD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0FC1B25-A4F4-4E8E-931D-D383946C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271" y="1010170"/>
            <a:ext cx="5178019" cy="3713638"/>
          </a:xfrm>
        </p:spPr>
        <p:txBody>
          <a:bodyPr rtlCol="0" anchor="ctr"/>
          <a:lstStyle>
            <a:lvl1pPr algn="ctr">
              <a:lnSpc>
                <a:spcPct val="100000"/>
              </a:lnSpc>
              <a:defRPr/>
            </a:lvl1pPr>
          </a:lstStyle>
          <a:p>
            <a:pPr rtl="0"/>
            <a:r>
              <a:rPr lang="sk-SK"/>
              <a:t>Kliknutím upravte štýl predlohy nadpisu</a:t>
            </a:r>
            <a:endParaRPr lang="en-GB" dirty="0"/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72818B4A-C05A-428C-A790-B75EA386A2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8044" y="4914900"/>
            <a:ext cx="5178514" cy="819076"/>
          </a:xfrm>
        </p:spPr>
        <p:txBody>
          <a:bodyPr rtlCol="0"/>
          <a:lstStyle>
            <a:lvl1pPr algn="ctr">
              <a:buFontTx/>
              <a:buNone/>
              <a:defRPr/>
            </a:lvl1pPr>
          </a:lstStyle>
          <a:p>
            <a:pPr lvl="0" rtl="0"/>
            <a:r>
              <a:rPr lang="en-GB"/>
              <a:t>Click to add text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76E197B-E174-4C9D-87E5-0B9B08708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17AB840-B4B7-452B-B062-6C9CF8426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FE5D1B6-33F6-4BAA-9D02-679E176F3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80BD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DCCBCA1-466D-44C6-93ED-2E02B623D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CC7CBB9-9855-4B27-93BF-506D5D17E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6" name="Date Placeholder 178">
            <a:extLst>
              <a:ext uri="{FF2B5EF4-FFF2-40B4-BE49-F238E27FC236}">
                <a16:creationId xmlns:a16="http://schemas.microsoft.com/office/drawing/2014/main" id="{D3B95CCB-4EDF-4C85-82FC-E5FD2A47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GB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27" name="Footer Placeholder 179">
            <a:extLst>
              <a:ext uri="{FF2B5EF4-FFF2-40B4-BE49-F238E27FC236}">
                <a16:creationId xmlns:a16="http://schemas.microsoft.com/office/drawing/2014/main" id="{D8096E0F-A3CE-40F7-AA9D-B43562213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59F51AE6-E003-46BA-A25A-6AFBDC3E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428621" y="5660492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3F73C8B-6AB5-41EB-99EA-3C94CBEBB481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666D36-3657-4085-84AA-126594195C1A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12CF5CD-903D-4879-BBD3-A79140E8186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EF969CD-CBA7-44B8-9544-660D7487A3D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E91C2FB-38ED-4DF7-8F1F-3211A0592A47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4" name="Slide Number Placeholder 180">
            <a:extLst>
              <a:ext uri="{FF2B5EF4-FFF2-40B4-BE49-F238E27FC236}">
                <a16:creationId xmlns:a16="http://schemas.microsoft.com/office/drawing/2014/main" id="{383FF74A-FDDF-4768-9C1E-E6F3E662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GB" sz="1200" b="1" i="0" u="none" strike="noStrike" kern="1200" cap="all" spc="10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all" spc="10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350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>
            <a:extLst>
              <a:ext uri="{FF2B5EF4-FFF2-40B4-BE49-F238E27FC236}">
                <a16:creationId xmlns:a16="http://schemas.microsoft.com/office/drawing/2014/main" id="{08711333-F819-4928-8BA2-B03A1D74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</p:spPr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DCAA54-A920-4F7D-B1F9-E60E950D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81037"/>
            <a:ext cx="1170294" cy="709661"/>
            <a:chOff x="0" y="681037"/>
            <a:chExt cx="1170294" cy="709661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8633F80-7150-4830-B036-FED561D8A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81037"/>
              <a:ext cx="1170294" cy="274629"/>
            </a:xfrm>
            <a:custGeom>
              <a:avLst/>
              <a:gdLst>
                <a:gd name="connsiteX0" fmla="*/ 453342 w 1170294"/>
                <a:gd name="connsiteY0" fmla="*/ 0 h 274629"/>
                <a:gd name="connsiteX1" fmla="*/ 689085 w 1170294"/>
                <a:gd name="connsiteY1" fmla="*/ 235744 h 274629"/>
                <a:gd name="connsiteX2" fmla="*/ 924829 w 1170294"/>
                <a:gd name="connsiteY2" fmla="*/ 0 h 274629"/>
                <a:gd name="connsiteX3" fmla="*/ 1170294 w 1170294"/>
                <a:gd name="connsiteY3" fmla="*/ 245465 h 274629"/>
                <a:gd name="connsiteX4" fmla="*/ 1153282 w 1170294"/>
                <a:gd name="connsiteY4" fmla="*/ 264908 h 274629"/>
                <a:gd name="connsiteX5" fmla="*/ 924829 w 1170294"/>
                <a:gd name="connsiteY5" fmla="*/ 38885 h 274629"/>
                <a:gd name="connsiteX6" fmla="*/ 689085 w 1170294"/>
                <a:gd name="connsiteY6" fmla="*/ 274629 h 274629"/>
                <a:gd name="connsiteX7" fmla="*/ 453342 w 1170294"/>
                <a:gd name="connsiteY7" fmla="*/ 38885 h 274629"/>
                <a:gd name="connsiteX8" fmla="*/ 215168 w 1170294"/>
                <a:gd name="connsiteY8" fmla="*/ 274629 h 274629"/>
                <a:gd name="connsiteX9" fmla="*/ 0 w 1170294"/>
                <a:gd name="connsiteY9" fmla="*/ 59462 h 274629"/>
                <a:gd name="connsiteX10" fmla="*/ 0 w 1170294"/>
                <a:gd name="connsiteY10" fmla="*/ 20577 h 274629"/>
                <a:gd name="connsiteX11" fmla="*/ 215168 w 1170294"/>
                <a:gd name="connsiteY11" fmla="*/ 235744 h 27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0294" h="274629">
                  <a:moveTo>
                    <a:pt x="453342" y="0"/>
                  </a:moveTo>
                  <a:lnTo>
                    <a:pt x="689085" y="235744"/>
                  </a:lnTo>
                  <a:lnTo>
                    <a:pt x="924829" y="0"/>
                  </a:lnTo>
                  <a:lnTo>
                    <a:pt x="1170294" y="245465"/>
                  </a:lnTo>
                  <a:lnTo>
                    <a:pt x="1153282" y="264908"/>
                  </a:lnTo>
                  <a:lnTo>
                    <a:pt x="924829" y="38885"/>
                  </a:lnTo>
                  <a:lnTo>
                    <a:pt x="689085" y="274629"/>
                  </a:lnTo>
                  <a:lnTo>
                    <a:pt x="453342" y="38885"/>
                  </a:lnTo>
                  <a:lnTo>
                    <a:pt x="215168" y="274629"/>
                  </a:lnTo>
                  <a:lnTo>
                    <a:pt x="0" y="59462"/>
                  </a:lnTo>
                  <a:lnTo>
                    <a:pt x="0" y="20577"/>
                  </a:lnTo>
                  <a:lnTo>
                    <a:pt x="215168" y="235744"/>
                  </a:lnTo>
                  <a:close/>
                </a:path>
              </a:pathLst>
            </a:cu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84D32A8-76C6-4D70-887B-EC3211AD3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1116069"/>
              <a:ext cx="1170294" cy="274629"/>
            </a:xfrm>
            <a:custGeom>
              <a:avLst/>
              <a:gdLst>
                <a:gd name="connsiteX0" fmla="*/ 453342 w 1170294"/>
                <a:gd name="connsiteY0" fmla="*/ 0 h 274629"/>
                <a:gd name="connsiteX1" fmla="*/ 689085 w 1170294"/>
                <a:gd name="connsiteY1" fmla="*/ 238174 h 274629"/>
                <a:gd name="connsiteX2" fmla="*/ 924829 w 1170294"/>
                <a:gd name="connsiteY2" fmla="*/ 0 h 274629"/>
                <a:gd name="connsiteX3" fmla="*/ 1170294 w 1170294"/>
                <a:gd name="connsiteY3" fmla="*/ 247895 h 274629"/>
                <a:gd name="connsiteX4" fmla="*/ 1153282 w 1170294"/>
                <a:gd name="connsiteY4" fmla="*/ 264908 h 274629"/>
                <a:gd name="connsiteX5" fmla="*/ 924829 w 1170294"/>
                <a:gd name="connsiteY5" fmla="*/ 38885 h 274629"/>
                <a:gd name="connsiteX6" fmla="*/ 689085 w 1170294"/>
                <a:gd name="connsiteY6" fmla="*/ 274629 h 274629"/>
                <a:gd name="connsiteX7" fmla="*/ 453342 w 1170294"/>
                <a:gd name="connsiteY7" fmla="*/ 38885 h 274629"/>
                <a:gd name="connsiteX8" fmla="*/ 215168 w 1170294"/>
                <a:gd name="connsiteY8" fmla="*/ 274629 h 274629"/>
                <a:gd name="connsiteX9" fmla="*/ 0 w 1170294"/>
                <a:gd name="connsiteY9" fmla="*/ 59462 h 274629"/>
                <a:gd name="connsiteX10" fmla="*/ 0 w 1170294"/>
                <a:gd name="connsiteY10" fmla="*/ 20789 h 274629"/>
                <a:gd name="connsiteX11" fmla="*/ 215168 w 1170294"/>
                <a:gd name="connsiteY11" fmla="*/ 238174 h 27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0294" h="274629">
                  <a:moveTo>
                    <a:pt x="453342" y="0"/>
                  </a:moveTo>
                  <a:lnTo>
                    <a:pt x="689085" y="238174"/>
                  </a:lnTo>
                  <a:lnTo>
                    <a:pt x="924829" y="0"/>
                  </a:lnTo>
                  <a:lnTo>
                    <a:pt x="1170294" y="247895"/>
                  </a:lnTo>
                  <a:lnTo>
                    <a:pt x="1153282" y="264908"/>
                  </a:lnTo>
                  <a:lnTo>
                    <a:pt x="924829" y="38885"/>
                  </a:lnTo>
                  <a:lnTo>
                    <a:pt x="689085" y="274629"/>
                  </a:lnTo>
                  <a:lnTo>
                    <a:pt x="453342" y="38885"/>
                  </a:lnTo>
                  <a:lnTo>
                    <a:pt x="215168" y="274629"/>
                  </a:lnTo>
                  <a:lnTo>
                    <a:pt x="0" y="59462"/>
                  </a:lnTo>
                  <a:lnTo>
                    <a:pt x="0" y="20789"/>
                  </a:lnTo>
                  <a:lnTo>
                    <a:pt x="215168" y="23817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9C9F9430-37D6-4AED-B459-D6F6251D0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90389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EDFE717-6A4F-4FD1-ABBF-5807E71F5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59544" y="5991329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1" name="Date Placeholder 10">
            <a:extLst>
              <a:ext uri="{FF2B5EF4-FFF2-40B4-BE49-F238E27FC236}">
                <a16:creationId xmlns:a16="http://schemas.microsoft.com/office/drawing/2014/main" id="{26FBD0C2-9C38-4891-92F3-5AF6CD04E3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GB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62" name="Footer Placeholder 11">
            <a:extLst>
              <a:ext uri="{FF2B5EF4-FFF2-40B4-BE49-F238E27FC236}">
                <a16:creationId xmlns:a16="http://schemas.microsoft.com/office/drawing/2014/main" id="{5C6A806B-2B18-4D3B-8215-624EE91DA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63" name="Slide Number Placeholder 12">
            <a:extLst>
              <a:ext uri="{FF2B5EF4-FFF2-40B4-BE49-F238E27FC236}">
                <a16:creationId xmlns:a16="http://schemas.microsoft.com/office/drawing/2014/main" id="{54E3AE0A-2F47-4B51-8F32-46ABDC57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67E29-1480-472A-9FC5-C4768A52587C}" type="slidenum">
              <a:rPr kumimoji="0" lang="en-GB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grpSp>
        <p:nvGrpSpPr>
          <p:cNvPr id="11" name="Graphic 4">
            <a:extLst>
              <a:ext uri="{FF2B5EF4-FFF2-40B4-BE49-F238E27FC236}">
                <a16:creationId xmlns:a16="http://schemas.microsoft.com/office/drawing/2014/main" id="{A160D36B-90B2-4E2E-9A07-AFC4CC77E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10458" y="477557"/>
            <a:ext cx="975170" cy="975170"/>
            <a:chOff x="5829300" y="3162300"/>
            <a:chExt cx="532257" cy="532257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DA6DC8-A018-4A16-84AF-9E2E74CD757D}"/>
                </a:ext>
              </a:extLst>
            </p:cNvPr>
            <p:cNvSpPr/>
            <p:nvPr/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C1308F7-B76A-4EC2-94B2-3D7A71B62604}"/>
                </a:ext>
              </a:extLst>
            </p:cNvPr>
            <p:cNvSpPr/>
            <p:nvPr/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8E3532C-7781-4159-A3A0-A2DE72CA6DBA}"/>
                </a:ext>
              </a:extLst>
            </p:cNvPr>
            <p:cNvSpPr/>
            <p:nvPr/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D647FB-029D-4D71-B4E4-6D74FCB09C4D}"/>
                </a:ext>
              </a:extLst>
            </p:cNvPr>
            <p:cNvSpPr/>
            <p:nvPr/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16A1C6D-37E7-47A0-814C-A09DC1123684}"/>
                </a:ext>
              </a:extLst>
            </p:cNvPr>
            <p:cNvSpPr/>
            <p:nvPr/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2759DEC-2103-4E2C-A470-F4AF6E5E3E87}"/>
                </a:ext>
              </a:extLst>
            </p:cNvPr>
            <p:cNvSpPr/>
            <p:nvPr/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8AE222-CCAD-4233-9F97-67021E530758}"/>
                </a:ext>
              </a:extLst>
            </p:cNvPr>
            <p:cNvSpPr/>
            <p:nvPr/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610EC41-7752-4C40-99E0-1B5FEA90EB0E}"/>
                </a:ext>
              </a:extLst>
            </p:cNvPr>
            <p:cNvSpPr/>
            <p:nvPr/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AA370E4-6378-438E-96A5-93A548F17E99}"/>
                </a:ext>
              </a:extLst>
            </p:cNvPr>
            <p:cNvSpPr/>
            <p:nvPr/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DC8BEFB-4BE0-44E4-B9EE-B9433675ED5D}"/>
                </a:ext>
              </a:extLst>
            </p:cNvPr>
            <p:cNvSpPr/>
            <p:nvPr/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5C187D8-7DEF-4A4B-AEBD-0148B131FA7B}"/>
                </a:ext>
              </a:extLst>
            </p:cNvPr>
            <p:cNvSpPr/>
            <p:nvPr/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21C4DD4-9A7B-4D13-905C-4D8287BFC226}"/>
                </a:ext>
              </a:extLst>
            </p:cNvPr>
            <p:cNvSpPr/>
            <p:nvPr/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37570A-3C94-4E36-97CE-A23E9672578E}"/>
                </a:ext>
              </a:extLst>
            </p:cNvPr>
            <p:cNvSpPr/>
            <p:nvPr/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0981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aphic 4">
            <a:extLst>
              <a:ext uri="{FF2B5EF4-FFF2-40B4-BE49-F238E27FC236}">
                <a16:creationId xmlns:a16="http://schemas.microsoft.com/office/drawing/2014/main" id="{F6919F4A-127D-4827-9E80-D8662425C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10458" y="477557"/>
            <a:ext cx="975170" cy="975170"/>
            <a:chOff x="5829300" y="3162300"/>
            <a:chExt cx="532257" cy="532257"/>
          </a:xfrm>
          <a:solidFill>
            <a:schemeClr val="tx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4F0C362-E345-4C93-8DBC-55525E213FE2}"/>
                </a:ext>
              </a:extLst>
            </p:cNvPr>
            <p:cNvSpPr/>
            <p:nvPr/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46589FF-4A9D-484E-95B0-A0C39A326BFF}"/>
                </a:ext>
              </a:extLst>
            </p:cNvPr>
            <p:cNvSpPr/>
            <p:nvPr/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CC09BAE-0430-4149-BDEC-23DD9C37ACC2}"/>
                </a:ext>
              </a:extLst>
            </p:cNvPr>
            <p:cNvSpPr/>
            <p:nvPr/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F6CC180-FC7F-4A8E-BACC-034FD0C68CA9}"/>
                </a:ext>
              </a:extLst>
            </p:cNvPr>
            <p:cNvSpPr/>
            <p:nvPr/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137FFAD-2383-4411-A9CD-B0DCBF8452F9}"/>
                </a:ext>
              </a:extLst>
            </p:cNvPr>
            <p:cNvSpPr/>
            <p:nvPr/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F7ADA10-97E6-406B-955B-4DF941688C55}"/>
                </a:ext>
              </a:extLst>
            </p:cNvPr>
            <p:cNvSpPr/>
            <p:nvPr/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5ED4958-089A-40EE-BEF8-D2DA3283FE41}"/>
                </a:ext>
              </a:extLst>
            </p:cNvPr>
            <p:cNvSpPr/>
            <p:nvPr/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BBC70D8-0977-4E3E-BDCC-5DB32F534597}"/>
                </a:ext>
              </a:extLst>
            </p:cNvPr>
            <p:cNvSpPr/>
            <p:nvPr/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2F37D25-C4FD-4978-AE31-636891A33D69}"/>
                </a:ext>
              </a:extLst>
            </p:cNvPr>
            <p:cNvSpPr/>
            <p:nvPr/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2DD3606-BA69-4959-9335-377E9AA120FF}"/>
                </a:ext>
              </a:extLst>
            </p:cNvPr>
            <p:cNvSpPr/>
            <p:nvPr/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5B11ABC-F37E-4946-9A7B-90D363182626}"/>
                </a:ext>
              </a:extLst>
            </p:cNvPr>
            <p:cNvSpPr/>
            <p:nvPr/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86B1D23-2F36-4086-9CF7-D76D833D2282}"/>
                </a:ext>
              </a:extLst>
            </p:cNvPr>
            <p:cNvSpPr/>
            <p:nvPr/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AE423B-5BB8-454B-B2D6-85AE6185C587}"/>
                </a:ext>
              </a:extLst>
            </p:cNvPr>
            <p:cNvSpPr/>
            <p:nvPr/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BF87D25-4424-40BA-B114-A4FB8BDFE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81037"/>
            <a:ext cx="1170294" cy="709661"/>
            <a:chOff x="0" y="681037"/>
            <a:chExt cx="1170294" cy="709661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567477D-2972-4718-B0A2-9FC97531B8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81037"/>
              <a:ext cx="1170294" cy="274629"/>
            </a:xfrm>
            <a:custGeom>
              <a:avLst/>
              <a:gdLst>
                <a:gd name="connsiteX0" fmla="*/ 453342 w 1170294"/>
                <a:gd name="connsiteY0" fmla="*/ 0 h 274629"/>
                <a:gd name="connsiteX1" fmla="*/ 689085 w 1170294"/>
                <a:gd name="connsiteY1" fmla="*/ 235744 h 274629"/>
                <a:gd name="connsiteX2" fmla="*/ 924829 w 1170294"/>
                <a:gd name="connsiteY2" fmla="*/ 0 h 274629"/>
                <a:gd name="connsiteX3" fmla="*/ 1170294 w 1170294"/>
                <a:gd name="connsiteY3" fmla="*/ 245465 h 274629"/>
                <a:gd name="connsiteX4" fmla="*/ 1153282 w 1170294"/>
                <a:gd name="connsiteY4" fmla="*/ 264908 h 274629"/>
                <a:gd name="connsiteX5" fmla="*/ 924829 w 1170294"/>
                <a:gd name="connsiteY5" fmla="*/ 38885 h 274629"/>
                <a:gd name="connsiteX6" fmla="*/ 689085 w 1170294"/>
                <a:gd name="connsiteY6" fmla="*/ 274629 h 274629"/>
                <a:gd name="connsiteX7" fmla="*/ 453342 w 1170294"/>
                <a:gd name="connsiteY7" fmla="*/ 38885 h 274629"/>
                <a:gd name="connsiteX8" fmla="*/ 215168 w 1170294"/>
                <a:gd name="connsiteY8" fmla="*/ 274629 h 274629"/>
                <a:gd name="connsiteX9" fmla="*/ 0 w 1170294"/>
                <a:gd name="connsiteY9" fmla="*/ 59462 h 274629"/>
                <a:gd name="connsiteX10" fmla="*/ 0 w 1170294"/>
                <a:gd name="connsiteY10" fmla="*/ 20577 h 274629"/>
                <a:gd name="connsiteX11" fmla="*/ 215168 w 1170294"/>
                <a:gd name="connsiteY11" fmla="*/ 235744 h 27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0294" h="274629">
                  <a:moveTo>
                    <a:pt x="453342" y="0"/>
                  </a:moveTo>
                  <a:lnTo>
                    <a:pt x="689085" y="235744"/>
                  </a:lnTo>
                  <a:lnTo>
                    <a:pt x="924829" y="0"/>
                  </a:lnTo>
                  <a:lnTo>
                    <a:pt x="1170294" y="245465"/>
                  </a:lnTo>
                  <a:lnTo>
                    <a:pt x="1153282" y="264908"/>
                  </a:lnTo>
                  <a:lnTo>
                    <a:pt x="924829" y="38885"/>
                  </a:lnTo>
                  <a:lnTo>
                    <a:pt x="689085" y="274629"/>
                  </a:lnTo>
                  <a:lnTo>
                    <a:pt x="453342" y="38885"/>
                  </a:lnTo>
                  <a:lnTo>
                    <a:pt x="215168" y="274629"/>
                  </a:lnTo>
                  <a:lnTo>
                    <a:pt x="0" y="59462"/>
                  </a:lnTo>
                  <a:lnTo>
                    <a:pt x="0" y="20577"/>
                  </a:lnTo>
                  <a:lnTo>
                    <a:pt x="215168" y="235744"/>
                  </a:lnTo>
                  <a:close/>
                </a:path>
              </a:pathLst>
            </a:cu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2D08859-301B-4802-95D8-B8A552752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1116069"/>
              <a:ext cx="1170294" cy="274629"/>
            </a:xfrm>
            <a:custGeom>
              <a:avLst/>
              <a:gdLst>
                <a:gd name="connsiteX0" fmla="*/ 453342 w 1170294"/>
                <a:gd name="connsiteY0" fmla="*/ 0 h 274629"/>
                <a:gd name="connsiteX1" fmla="*/ 689085 w 1170294"/>
                <a:gd name="connsiteY1" fmla="*/ 238174 h 274629"/>
                <a:gd name="connsiteX2" fmla="*/ 924829 w 1170294"/>
                <a:gd name="connsiteY2" fmla="*/ 0 h 274629"/>
                <a:gd name="connsiteX3" fmla="*/ 1170294 w 1170294"/>
                <a:gd name="connsiteY3" fmla="*/ 247895 h 274629"/>
                <a:gd name="connsiteX4" fmla="*/ 1153282 w 1170294"/>
                <a:gd name="connsiteY4" fmla="*/ 264908 h 274629"/>
                <a:gd name="connsiteX5" fmla="*/ 924829 w 1170294"/>
                <a:gd name="connsiteY5" fmla="*/ 38885 h 274629"/>
                <a:gd name="connsiteX6" fmla="*/ 689085 w 1170294"/>
                <a:gd name="connsiteY6" fmla="*/ 274629 h 274629"/>
                <a:gd name="connsiteX7" fmla="*/ 453342 w 1170294"/>
                <a:gd name="connsiteY7" fmla="*/ 38885 h 274629"/>
                <a:gd name="connsiteX8" fmla="*/ 215168 w 1170294"/>
                <a:gd name="connsiteY8" fmla="*/ 274629 h 274629"/>
                <a:gd name="connsiteX9" fmla="*/ 0 w 1170294"/>
                <a:gd name="connsiteY9" fmla="*/ 59462 h 274629"/>
                <a:gd name="connsiteX10" fmla="*/ 0 w 1170294"/>
                <a:gd name="connsiteY10" fmla="*/ 20789 h 274629"/>
                <a:gd name="connsiteX11" fmla="*/ 215168 w 1170294"/>
                <a:gd name="connsiteY11" fmla="*/ 238174 h 27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0294" h="274629">
                  <a:moveTo>
                    <a:pt x="453342" y="0"/>
                  </a:moveTo>
                  <a:lnTo>
                    <a:pt x="689085" y="238174"/>
                  </a:lnTo>
                  <a:lnTo>
                    <a:pt x="924829" y="0"/>
                  </a:lnTo>
                  <a:lnTo>
                    <a:pt x="1170294" y="247895"/>
                  </a:lnTo>
                  <a:lnTo>
                    <a:pt x="1153282" y="264908"/>
                  </a:lnTo>
                  <a:lnTo>
                    <a:pt x="924829" y="38885"/>
                  </a:lnTo>
                  <a:lnTo>
                    <a:pt x="689085" y="274629"/>
                  </a:lnTo>
                  <a:lnTo>
                    <a:pt x="453342" y="38885"/>
                  </a:lnTo>
                  <a:lnTo>
                    <a:pt x="215168" y="274629"/>
                  </a:lnTo>
                  <a:lnTo>
                    <a:pt x="0" y="59462"/>
                  </a:lnTo>
                  <a:lnTo>
                    <a:pt x="0" y="20789"/>
                  </a:lnTo>
                  <a:lnTo>
                    <a:pt x="215168" y="23817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48" name="Title 1">
            <a:extLst>
              <a:ext uri="{FF2B5EF4-FFF2-40B4-BE49-F238E27FC236}">
                <a16:creationId xmlns:a16="http://schemas.microsoft.com/office/drawing/2014/main" id="{430ADD3E-99CC-43CF-9A97-D44AA54C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</p:spPr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GB" dirty="0"/>
          </a:p>
        </p:txBody>
      </p:sp>
      <p:sp>
        <p:nvSpPr>
          <p:cNvPr id="49" name="Date Placeholder 10">
            <a:extLst>
              <a:ext uri="{FF2B5EF4-FFF2-40B4-BE49-F238E27FC236}">
                <a16:creationId xmlns:a16="http://schemas.microsoft.com/office/drawing/2014/main" id="{8C8B246A-7ACC-4517-903D-35509488E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GB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50" name="Footer Placeholder 11">
            <a:extLst>
              <a:ext uri="{FF2B5EF4-FFF2-40B4-BE49-F238E27FC236}">
                <a16:creationId xmlns:a16="http://schemas.microsoft.com/office/drawing/2014/main" id="{C75AD95D-76DC-4BCD-8AFB-35B7DB2D7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51" name="Slide Number Placeholder 12">
            <a:extLst>
              <a:ext uri="{FF2B5EF4-FFF2-40B4-BE49-F238E27FC236}">
                <a16:creationId xmlns:a16="http://schemas.microsoft.com/office/drawing/2014/main" id="{65BB740A-80ED-48DA-B622-9643EFA23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67E29-1480-472A-9FC5-C4768A52587C}" type="slidenum">
              <a:rPr kumimoji="0" lang="en-GB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F7C86B6-604E-4B54-A07B-F9BB80F87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59544" y="5991329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643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2F117D5-7402-40B6-8492-280C24F6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41223" y="5289452"/>
            <a:ext cx="1640977" cy="1568548"/>
            <a:chOff x="3121343" y="4864099"/>
            <a:chExt cx="2085971" cy="1993901"/>
          </a:xfrm>
          <a:solidFill>
            <a:schemeClr val="accent1">
              <a:alpha val="20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61BA3FA-C408-4DD0-8D01-AD1955F394ED}"/>
                </a:ext>
              </a:extLst>
            </p:cNvPr>
            <p:cNvSpPr/>
            <p:nvPr/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1D6E8BB-7294-492C-92F6-55ED4E53CFE8}"/>
                </a:ext>
              </a:extLst>
            </p:cNvPr>
            <p:cNvSpPr/>
            <p:nvPr/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8388000-0440-4364-8913-532DFCCD9C34}"/>
                </a:ext>
              </a:extLst>
            </p:cNvPr>
            <p:cNvSpPr/>
            <p:nvPr/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3A011FE-8ED6-4045-8217-38BE203C050D}"/>
                </a:ext>
              </a:extLst>
            </p:cNvPr>
            <p:cNvSpPr/>
            <p:nvPr/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AFAABB-1473-4746-A400-F23E5F57BB4B}"/>
                </a:ext>
              </a:extLst>
            </p:cNvPr>
            <p:cNvSpPr/>
            <p:nvPr/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FD7A49F-A1AC-4EB9-9F5F-D56917BFD054}"/>
                </a:ext>
              </a:extLst>
            </p:cNvPr>
            <p:cNvSpPr/>
            <p:nvPr/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EEB7B70-2392-461B-A28C-EF5E96FA9940}"/>
                </a:ext>
              </a:extLst>
            </p:cNvPr>
            <p:cNvSpPr/>
            <p:nvPr/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22C2E5-25C3-4B84-ABFF-7E10A7384E59}"/>
                </a:ext>
              </a:extLst>
            </p:cNvPr>
            <p:cNvSpPr/>
            <p:nvPr/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810E927-C50B-4C1F-BF74-F1A3559B3DE6}"/>
                </a:ext>
              </a:extLst>
            </p:cNvPr>
            <p:cNvSpPr/>
            <p:nvPr/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23B0F93-803E-467A-92BE-7BEE604727BE}"/>
                </a:ext>
              </a:extLst>
            </p:cNvPr>
            <p:cNvSpPr/>
            <p:nvPr/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E9E1CC9-CDA4-47AD-BE6D-1BCF23A205D0}"/>
                </a:ext>
              </a:extLst>
            </p:cNvPr>
            <p:cNvSpPr/>
            <p:nvPr/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96F2C24-1974-4A14-BD08-87F28469CFC4}"/>
                </a:ext>
              </a:extLst>
            </p:cNvPr>
            <p:cNvSpPr/>
            <p:nvPr/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A4424CD-BBD4-45CD-B514-589708B8F50B}"/>
                </a:ext>
              </a:extLst>
            </p:cNvPr>
            <p:cNvSpPr/>
            <p:nvPr/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910615CB-FBDD-424F-8ADD-978583CED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2868" y="358614"/>
            <a:ext cx="4150804" cy="1431000"/>
          </a:xfrm>
        </p:spPr>
        <p:txBody>
          <a:bodyPr rtlCol="0" anchor="t"/>
          <a:lstStyle>
            <a:lvl1pPr>
              <a:defRPr/>
            </a:lvl1pPr>
          </a:lstStyle>
          <a:p>
            <a:pPr rtl="0"/>
            <a:r>
              <a:rPr lang="en-GB"/>
              <a:t>Click to add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5B7C0E5-3D24-4DFB-A690-9F48FFF835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1325" y="2014538"/>
            <a:ext cx="4307160" cy="518874"/>
          </a:xfrm>
        </p:spPr>
        <p:txBody>
          <a:bodyPr rtlCol="0"/>
          <a:lstStyle>
            <a:lvl1pPr>
              <a:buNone/>
              <a:defRPr b="1"/>
            </a:lvl1pPr>
          </a:lstStyle>
          <a:p>
            <a:pPr lvl="0" rtl="0"/>
            <a:r>
              <a:rPr lang="en-GB"/>
              <a:t>Click to add title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93E2773-9306-412E-962B-7E07A98F86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91325" y="2666318"/>
            <a:ext cx="4307160" cy="3295650"/>
          </a:xfrm>
        </p:spPr>
        <p:txBody>
          <a:bodyPr rtlCol="0"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n-GB"/>
              <a:t>Click to add text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74AEFB0F-EDEB-4CE7-BF8A-58F8F86FCF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7484" y="2014538"/>
            <a:ext cx="4307160" cy="518874"/>
          </a:xfrm>
        </p:spPr>
        <p:txBody>
          <a:bodyPr rtlCol="0"/>
          <a:lstStyle>
            <a:lvl1pPr>
              <a:buNone/>
              <a:defRPr b="1"/>
            </a:lvl1pPr>
          </a:lstStyle>
          <a:p>
            <a:pPr lvl="0" rtl="0"/>
            <a:r>
              <a:rPr lang="en-GB"/>
              <a:t>Click to add title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94619FC5-B03D-4276-8DBC-914C0A25B4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7484" y="2666318"/>
            <a:ext cx="4307160" cy="3295650"/>
          </a:xfrm>
        </p:spPr>
        <p:txBody>
          <a:bodyPr rtlCol="0"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n-GB"/>
              <a:t>Click to add text</a:t>
            </a:r>
          </a:p>
        </p:txBody>
      </p:sp>
      <p:sp>
        <p:nvSpPr>
          <p:cNvPr id="20" name="Date Placeholder 178">
            <a:extLst>
              <a:ext uri="{FF2B5EF4-FFF2-40B4-BE49-F238E27FC236}">
                <a16:creationId xmlns:a16="http://schemas.microsoft.com/office/drawing/2014/main" id="{0074F3C0-04F3-47D1-A460-C08BEEEF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GB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21" name="Footer Placeholder 179">
            <a:extLst>
              <a:ext uri="{FF2B5EF4-FFF2-40B4-BE49-F238E27FC236}">
                <a16:creationId xmlns:a16="http://schemas.microsoft.com/office/drawing/2014/main" id="{758A3ACE-AE1A-4D02-81AA-F028A4949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22" name="Slide Number Placeholder 180">
            <a:extLst>
              <a:ext uri="{FF2B5EF4-FFF2-40B4-BE49-F238E27FC236}">
                <a16:creationId xmlns:a16="http://schemas.microsoft.com/office/drawing/2014/main" id="{7E96438A-49EF-4161-928A-5483E9D6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GB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grpSp>
        <p:nvGrpSpPr>
          <p:cNvPr id="35" name="Graphic 38">
            <a:extLst>
              <a:ext uri="{FF2B5EF4-FFF2-40B4-BE49-F238E27FC236}">
                <a16:creationId xmlns:a16="http://schemas.microsoft.com/office/drawing/2014/main" id="{E323AC62-66C0-48E7-B7EF-4D2DFBE29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83704" y="400019"/>
            <a:ext cx="1910252" cy="709661"/>
            <a:chOff x="2267504" y="2540250"/>
            <a:chExt cx="1990951" cy="739641"/>
          </a:xfrm>
          <a:solidFill>
            <a:schemeClr val="tx2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02667A9-FF11-4B3D-8F03-D1CBEC1100E4}"/>
                </a:ext>
              </a:extLst>
            </p:cNvPr>
            <p:cNvSpPr/>
            <p:nvPr/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2526CF3-68B0-4678-9FF1-C4074D92C0B3}"/>
                </a:ext>
              </a:extLst>
            </p:cNvPr>
            <p:cNvSpPr/>
            <p:nvPr/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8FA80C5-0AF9-4E9E-9258-7928ED4DA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21" y="-4221"/>
            <a:ext cx="1098147" cy="1053618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634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7DC69EE-08C2-4573-A383-212F21521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41223" y="5289452"/>
            <a:ext cx="1640977" cy="1568548"/>
            <a:chOff x="3121343" y="4864099"/>
            <a:chExt cx="2085971" cy="1993901"/>
          </a:xfrm>
          <a:solidFill>
            <a:schemeClr val="accent1">
              <a:alpha val="20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960DAF1-EA06-48DD-B352-E00071AE6AE5}"/>
                </a:ext>
              </a:extLst>
            </p:cNvPr>
            <p:cNvSpPr/>
            <p:nvPr/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E04C944-590F-4E8A-93FD-114C635E06B1}"/>
                </a:ext>
              </a:extLst>
            </p:cNvPr>
            <p:cNvSpPr/>
            <p:nvPr/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94F8F63-5843-4702-B051-4AB52DF7DE31}"/>
                </a:ext>
              </a:extLst>
            </p:cNvPr>
            <p:cNvSpPr/>
            <p:nvPr/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0F67E0-08A5-41E9-96D4-346BDE562DA7}"/>
                </a:ext>
              </a:extLst>
            </p:cNvPr>
            <p:cNvSpPr/>
            <p:nvPr/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519DAA4-AB34-40EA-B769-E99C70A02712}"/>
                </a:ext>
              </a:extLst>
            </p:cNvPr>
            <p:cNvSpPr/>
            <p:nvPr/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546AAE8-9480-4504-B6E4-28190AA0C77C}"/>
                </a:ext>
              </a:extLst>
            </p:cNvPr>
            <p:cNvSpPr/>
            <p:nvPr/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E52E878-0C0B-4CA9-B64D-8775E341FD09}"/>
                </a:ext>
              </a:extLst>
            </p:cNvPr>
            <p:cNvSpPr/>
            <p:nvPr/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98B443D-5774-4102-9897-9B19780930BF}"/>
                </a:ext>
              </a:extLst>
            </p:cNvPr>
            <p:cNvSpPr/>
            <p:nvPr/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C166CC2-6EA4-420D-8132-C0188C96A19D}"/>
                </a:ext>
              </a:extLst>
            </p:cNvPr>
            <p:cNvSpPr/>
            <p:nvPr/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3398B68-EA12-44C5-BEB7-010640A8843C}"/>
                </a:ext>
              </a:extLst>
            </p:cNvPr>
            <p:cNvSpPr/>
            <p:nvPr/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05BF01E-3423-4868-8B01-6ACF362BE933}"/>
                </a:ext>
              </a:extLst>
            </p:cNvPr>
            <p:cNvSpPr/>
            <p:nvPr/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2FC972F-3283-4FF2-97B4-1096B8A2F41F}"/>
                </a:ext>
              </a:extLst>
            </p:cNvPr>
            <p:cNvSpPr/>
            <p:nvPr/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A6C02E3-3094-499F-A339-CDF211F40AEC}"/>
                </a:ext>
              </a:extLst>
            </p:cNvPr>
            <p:cNvSpPr/>
            <p:nvPr/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D0C58A35-8A63-4692-8B63-9D9A21D8CC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2868" y="358614"/>
            <a:ext cx="4150804" cy="1431000"/>
          </a:xfrm>
        </p:spPr>
        <p:txBody>
          <a:bodyPr rtlCol="0" anchor="t"/>
          <a:lstStyle>
            <a:lvl1pPr>
              <a:defRPr/>
            </a:lvl1pPr>
          </a:lstStyle>
          <a:p>
            <a:pPr rtl="0"/>
            <a:r>
              <a:rPr lang="en-GB"/>
              <a:t>Click to add title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6FAB1B98-F750-4639-8CB7-0AE14F222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392" y="2014538"/>
            <a:ext cx="3534208" cy="518874"/>
          </a:xfrm>
        </p:spPr>
        <p:txBody>
          <a:bodyPr rtlCol="0"/>
          <a:lstStyle>
            <a:lvl1pPr>
              <a:buNone/>
              <a:defRPr b="1"/>
            </a:lvl1pPr>
          </a:lstStyle>
          <a:p>
            <a:pPr lvl="0" rtl="0"/>
            <a:r>
              <a:rPr lang="en-GB"/>
              <a:t>Click to add title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48E26416-085F-4E9B-87E9-A089A0F7E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392" y="2666318"/>
            <a:ext cx="3534208" cy="3295650"/>
          </a:xfrm>
        </p:spPr>
        <p:txBody>
          <a:bodyPr rtlCol="0"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n-GB"/>
              <a:t>Click to add text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3DD7FA1E-4F94-4135-9C82-99F5F49837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6809" y="2014538"/>
            <a:ext cx="3534208" cy="518874"/>
          </a:xfrm>
        </p:spPr>
        <p:txBody>
          <a:bodyPr rtlCol="0"/>
          <a:lstStyle>
            <a:lvl1pPr>
              <a:buNone/>
              <a:defRPr b="1"/>
            </a:lvl1pPr>
          </a:lstStyle>
          <a:p>
            <a:pPr lvl="0" rtl="0"/>
            <a:r>
              <a:rPr lang="en-GB"/>
              <a:t>Click to add title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F7AA6B3E-2A7F-4C5B-A703-3DA9812129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6809" y="2666318"/>
            <a:ext cx="3534208" cy="3295650"/>
          </a:xfrm>
        </p:spPr>
        <p:txBody>
          <a:bodyPr rtlCol="0"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n-GB"/>
              <a:t>Click to add text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1A83EB8D-ED40-4BAC-80EE-11E74BA5D5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9226" y="2014538"/>
            <a:ext cx="3534208" cy="518874"/>
          </a:xfrm>
        </p:spPr>
        <p:txBody>
          <a:bodyPr rtlCol="0"/>
          <a:lstStyle>
            <a:lvl1pPr>
              <a:buNone/>
              <a:defRPr b="1"/>
            </a:lvl1pPr>
          </a:lstStyle>
          <a:p>
            <a:pPr lvl="0" rtl="0"/>
            <a:r>
              <a:rPr lang="en-GB"/>
              <a:t>Click to add title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FAA48909-78A3-4225-8248-6AE681C50E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9226" y="2666318"/>
            <a:ext cx="3534208" cy="3295650"/>
          </a:xfrm>
        </p:spPr>
        <p:txBody>
          <a:bodyPr rtlCol="0"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n-GB"/>
              <a:t>Click to add text</a:t>
            </a:r>
          </a:p>
        </p:txBody>
      </p:sp>
      <p:sp>
        <p:nvSpPr>
          <p:cNvPr id="20" name="Date Placeholder 178">
            <a:extLst>
              <a:ext uri="{FF2B5EF4-FFF2-40B4-BE49-F238E27FC236}">
                <a16:creationId xmlns:a16="http://schemas.microsoft.com/office/drawing/2014/main" id="{AB1287EA-2C67-487A-8E0D-2B45F7A50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GB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21" name="Footer Placeholder 179">
            <a:extLst>
              <a:ext uri="{FF2B5EF4-FFF2-40B4-BE49-F238E27FC236}">
                <a16:creationId xmlns:a16="http://schemas.microsoft.com/office/drawing/2014/main" id="{B33A6E73-75FC-4E5B-80C2-C4D6F49E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22" name="Slide Number Placeholder 180">
            <a:extLst>
              <a:ext uri="{FF2B5EF4-FFF2-40B4-BE49-F238E27FC236}">
                <a16:creationId xmlns:a16="http://schemas.microsoft.com/office/drawing/2014/main" id="{77F3BA23-6B20-4DC1-A930-EC3BC07DD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GB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grpSp>
        <p:nvGrpSpPr>
          <p:cNvPr id="35" name="Graphic 38">
            <a:extLst>
              <a:ext uri="{FF2B5EF4-FFF2-40B4-BE49-F238E27FC236}">
                <a16:creationId xmlns:a16="http://schemas.microsoft.com/office/drawing/2014/main" id="{40939DF5-AC28-4DAD-BBF7-99448C2D5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83704" y="400019"/>
            <a:ext cx="1910252" cy="709661"/>
            <a:chOff x="2267504" y="2540250"/>
            <a:chExt cx="1990951" cy="739641"/>
          </a:xfrm>
          <a:solidFill>
            <a:schemeClr val="tx2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BCF1BD2-77CD-45E1-B77C-6235C19B5442}"/>
                </a:ext>
              </a:extLst>
            </p:cNvPr>
            <p:cNvSpPr/>
            <p:nvPr/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E22D69D-860B-4567-9CE7-F30E5450A692}"/>
                </a:ext>
              </a:extLst>
            </p:cNvPr>
            <p:cNvSpPr/>
            <p:nvPr/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6820B48-F149-4E55-A3C5-C6D97DCB0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21" y="-4221"/>
            <a:ext cx="1098147" cy="1053618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79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/>
              <a:t>2/1/20XX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A792F7-1D9E-4C7E-A103-E8EDFDC2691E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244924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2CDCAF-CD85-4662-A592-845D42A43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"/>
            <a:ext cx="2232252" cy="2361890"/>
            <a:chOff x="0" y="2"/>
            <a:chExt cx="2232252" cy="236189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FCE107D-488B-4994-BA9A-564E57748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2"/>
              <a:ext cx="2232251" cy="2361890"/>
            </a:xfrm>
            <a:custGeom>
              <a:avLst/>
              <a:gdLst>
                <a:gd name="connsiteX0" fmla="*/ 2292284 w 3871489"/>
                <a:gd name="connsiteY0" fmla="*/ 0 h 4096327"/>
                <a:gd name="connsiteX1" fmla="*/ 3500914 w 3871489"/>
                <a:gd name="connsiteY1" fmla="*/ 0 h 4096327"/>
                <a:gd name="connsiteX2" fmla="*/ 3542229 w 3871489"/>
                <a:gd name="connsiteY2" fmla="*/ 68006 h 4096327"/>
                <a:gd name="connsiteX3" fmla="*/ 3871489 w 3871489"/>
                <a:gd name="connsiteY3" fmla="*/ 1368323 h 4096327"/>
                <a:gd name="connsiteX4" fmla="*/ 1143485 w 3871489"/>
                <a:gd name="connsiteY4" fmla="*/ 4096327 h 4096327"/>
                <a:gd name="connsiteX5" fmla="*/ 81633 w 3871489"/>
                <a:gd name="connsiteY5" fmla="*/ 3881944 h 4096327"/>
                <a:gd name="connsiteX6" fmla="*/ 0 w 3871489"/>
                <a:gd name="connsiteY6" fmla="*/ 3842618 h 4096327"/>
                <a:gd name="connsiteX7" fmla="*/ 0 w 3871489"/>
                <a:gd name="connsiteY7" fmla="*/ 2741475 h 4096327"/>
                <a:gd name="connsiteX8" fmla="*/ 6615 w 3871489"/>
                <a:gd name="connsiteY8" fmla="*/ 2747487 h 4096327"/>
                <a:gd name="connsiteX9" fmla="*/ 1143485 w 3871489"/>
                <a:gd name="connsiteY9" fmla="*/ 3155655 h 4096327"/>
                <a:gd name="connsiteX10" fmla="*/ 2930817 w 3871489"/>
                <a:gd name="connsiteY10" fmla="*/ 1368323 h 4096327"/>
                <a:gd name="connsiteX11" fmla="*/ 2407287 w 3871489"/>
                <a:gd name="connsiteY11" fmla="*/ 104524 h 409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1489" h="4096327">
                  <a:moveTo>
                    <a:pt x="2292284" y="0"/>
                  </a:moveTo>
                  <a:lnTo>
                    <a:pt x="3500914" y="0"/>
                  </a:lnTo>
                  <a:lnTo>
                    <a:pt x="3542229" y="68006"/>
                  </a:lnTo>
                  <a:cubicBezTo>
                    <a:pt x="3752213" y="454545"/>
                    <a:pt x="3871489" y="897507"/>
                    <a:pt x="3871489" y="1368323"/>
                  </a:cubicBezTo>
                  <a:cubicBezTo>
                    <a:pt x="3871489" y="2874936"/>
                    <a:pt x="2650098" y="4096327"/>
                    <a:pt x="1143485" y="4096327"/>
                  </a:cubicBezTo>
                  <a:cubicBezTo>
                    <a:pt x="766832" y="4096327"/>
                    <a:pt x="408006" y="4019990"/>
                    <a:pt x="81633" y="3881944"/>
                  </a:cubicBezTo>
                  <a:lnTo>
                    <a:pt x="0" y="3842618"/>
                  </a:lnTo>
                  <a:lnTo>
                    <a:pt x="0" y="2741475"/>
                  </a:lnTo>
                  <a:lnTo>
                    <a:pt x="6615" y="2747487"/>
                  </a:lnTo>
                  <a:cubicBezTo>
                    <a:pt x="315579" y="3002472"/>
                    <a:pt x="711663" y="3155655"/>
                    <a:pt x="1143485" y="3155655"/>
                  </a:cubicBezTo>
                  <a:cubicBezTo>
                    <a:pt x="2130515" y="3155655"/>
                    <a:pt x="2930817" y="2355353"/>
                    <a:pt x="2930817" y="1368323"/>
                  </a:cubicBezTo>
                  <a:cubicBezTo>
                    <a:pt x="2930817" y="874812"/>
                    <a:pt x="2730741" y="427979"/>
                    <a:pt x="2407287" y="104524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80BD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CE23D58-D8BD-47F1-8A08-1545434ED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2"/>
              <a:ext cx="2232251" cy="2361890"/>
            </a:xfrm>
            <a:custGeom>
              <a:avLst/>
              <a:gdLst>
                <a:gd name="connsiteX0" fmla="*/ 2292284 w 3871489"/>
                <a:gd name="connsiteY0" fmla="*/ 0 h 4096327"/>
                <a:gd name="connsiteX1" fmla="*/ 3500914 w 3871489"/>
                <a:gd name="connsiteY1" fmla="*/ 0 h 4096327"/>
                <a:gd name="connsiteX2" fmla="*/ 3542229 w 3871489"/>
                <a:gd name="connsiteY2" fmla="*/ 68006 h 4096327"/>
                <a:gd name="connsiteX3" fmla="*/ 3871489 w 3871489"/>
                <a:gd name="connsiteY3" fmla="*/ 1368323 h 4096327"/>
                <a:gd name="connsiteX4" fmla="*/ 1143485 w 3871489"/>
                <a:gd name="connsiteY4" fmla="*/ 4096327 h 4096327"/>
                <a:gd name="connsiteX5" fmla="*/ 81633 w 3871489"/>
                <a:gd name="connsiteY5" fmla="*/ 3881944 h 4096327"/>
                <a:gd name="connsiteX6" fmla="*/ 0 w 3871489"/>
                <a:gd name="connsiteY6" fmla="*/ 3842618 h 4096327"/>
                <a:gd name="connsiteX7" fmla="*/ 0 w 3871489"/>
                <a:gd name="connsiteY7" fmla="*/ 2741475 h 4096327"/>
                <a:gd name="connsiteX8" fmla="*/ 6615 w 3871489"/>
                <a:gd name="connsiteY8" fmla="*/ 2747487 h 4096327"/>
                <a:gd name="connsiteX9" fmla="*/ 1143485 w 3871489"/>
                <a:gd name="connsiteY9" fmla="*/ 3155655 h 4096327"/>
                <a:gd name="connsiteX10" fmla="*/ 2930817 w 3871489"/>
                <a:gd name="connsiteY10" fmla="*/ 1368323 h 4096327"/>
                <a:gd name="connsiteX11" fmla="*/ 2407287 w 3871489"/>
                <a:gd name="connsiteY11" fmla="*/ 104524 h 409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1489" h="4096327">
                  <a:moveTo>
                    <a:pt x="2292284" y="0"/>
                  </a:moveTo>
                  <a:lnTo>
                    <a:pt x="3500914" y="0"/>
                  </a:lnTo>
                  <a:lnTo>
                    <a:pt x="3542229" y="68006"/>
                  </a:lnTo>
                  <a:cubicBezTo>
                    <a:pt x="3752213" y="454545"/>
                    <a:pt x="3871489" y="897507"/>
                    <a:pt x="3871489" y="1368323"/>
                  </a:cubicBezTo>
                  <a:cubicBezTo>
                    <a:pt x="3871489" y="2874936"/>
                    <a:pt x="2650098" y="4096327"/>
                    <a:pt x="1143485" y="4096327"/>
                  </a:cubicBezTo>
                  <a:cubicBezTo>
                    <a:pt x="766832" y="4096327"/>
                    <a:pt x="408006" y="4019990"/>
                    <a:pt x="81633" y="3881944"/>
                  </a:cubicBezTo>
                  <a:lnTo>
                    <a:pt x="0" y="3842618"/>
                  </a:lnTo>
                  <a:lnTo>
                    <a:pt x="0" y="2741475"/>
                  </a:lnTo>
                  <a:lnTo>
                    <a:pt x="6615" y="2747487"/>
                  </a:lnTo>
                  <a:cubicBezTo>
                    <a:pt x="315579" y="3002472"/>
                    <a:pt x="711663" y="3155655"/>
                    <a:pt x="1143485" y="3155655"/>
                  </a:cubicBezTo>
                  <a:cubicBezTo>
                    <a:pt x="2130515" y="3155655"/>
                    <a:pt x="2930817" y="2355353"/>
                    <a:pt x="2930817" y="1368323"/>
                  </a:cubicBezTo>
                  <a:cubicBezTo>
                    <a:pt x="2930817" y="874812"/>
                    <a:pt x="2730741" y="427979"/>
                    <a:pt x="2407287" y="104524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80BD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06603D7-A9AD-4936-90DC-D8A2A1F2D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92656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9DA8193-AE04-4173-B7BB-C770C79E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732391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EA2796DC-5724-4DF5-8195-1FABE6D85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1" y="633046"/>
            <a:ext cx="3863749" cy="1314996"/>
          </a:xfrm>
        </p:spPr>
        <p:txBody>
          <a:bodyPr rtlCol="0" anchor="b"/>
          <a:lstStyle/>
          <a:p>
            <a:pPr rtl="0"/>
            <a:r>
              <a:rPr lang="sk-SK"/>
              <a:t>Kliknutím upravte štýl predlohy nadpisu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187FF7-DB6C-4C1A-9548-14E8A3C255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32251" y="2125737"/>
            <a:ext cx="3863749" cy="40444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buNone/>
              <a:defRPr sz="1800"/>
            </a:lvl1pPr>
          </a:lstStyle>
          <a:p>
            <a:pPr rtl="0">
              <a:lnSpc>
                <a:spcPct val="130000"/>
              </a:lnSpc>
            </a:pPr>
            <a:r>
              <a:rPr lang="en-GB"/>
              <a:t>Content</a:t>
            </a:r>
          </a:p>
        </p:txBody>
      </p:sp>
      <p:sp>
        <p:nvSpPr>
          <p:cNvPr id="11" name="Date Placeholder 178">
            <a:extLst>
              <a:ext uri="{FF2B5EF4-FFF2-40B4-BE49-F238E27FC236}">
                <a16:creationId xmlns:a16="http://schemas.microsoft.com/office/drawing/2014/main" id="{B7A60214-A813-4C22-B24B-04F723FF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GB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659DC90E-7284-4051-85CA-D8C21417DF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23487" y="929609"/>
            <a:ext cx="2518114" cy="2518114"/>
          </a:xfrm>
          <a:custGeom>
            <a:avLst/>
            <a:gdLst>
              <a:gd name="connsiteX0" fmla="*/ 1259057 w 2518114"/>
              <a:gd name="connsiteY0" fmla="*/ 0 h 2518114"/>
              <a:gd name="connsiteX1" fmla="*/ 2518114 w 2518114"/>
              <a:gd name="connsiteY1" fmla="*/ 1259057 h 2518114"/>
              <a:gd name="connsiteX2" fmla="*/ 1259057 w 2518114"/>
              <a:gd name="connsiteY2" fmla="*/ 2518114 h 2518114"/>
              <a:gd name="connsiteX3" fmla="*/ 0 w 2518114"/>
              <a:gd name="connsiteY3" fmla="*/ 1259057 h 2518114"/>
              <a:gd name="connsiteX4" fmla="*/ 1259057 w 2518114"/>
              <a:gd name="connsiteY4" fmla="*/ 0 h 251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8114" h="2518114">
                <a:moveTo>
                  <a:pt x="1259057" y="0"/>
                </a:moveTo>
                <a:cubicBezTo>
                  <a:pt x="1954415" y="0"/>
                  <a:pt x="2518114" y="563699"/>
                  <a:pt x="2518114" y="1259057"/>
                </a:cubicBezTo>
                <a:cubicBezTo>
                  <a:pt x="2518114" y="1954415"/>
                  <a:pt x="1954415" y="2518114"/>
                  <a:pt x="1259057" y="2518114"/>
                </a:cubicBezTo>
                <a:cubicBezTo>
                  <a:pt x="563699" y="2518114"/>
                  <a:pt x="0" y="1954415"/>
                  <a:pt x="0" y="1259057"/>
                </a:cubicBezTo>
                <a:cubicBezTo>
                  <a:pt x="0" y="563699"/>
                  <a:pt x="563699" y="0"/>
                  <a:pt x="1259057" y="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sk-SK"/>
              <a:t>Kliknutím na ikonu pridáte obrázok</a:t>
            </a:r>
            <a:endParaRPr lang="en-GB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399D5A9-622F-4A19-AC14-CE115C15E6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0426" y="86636"/>
            <a:ext cx="2952748" cy="2952748"/>
          </a:xfrm>
          <a:custGeom>
            <a:avLst/>
            <a:gdLst>
              <a:gd name="connsiteX0" fmla="*/ 1476374 w 2952748"/>
              <a:gd name="connsiteY0" fmla="*/ 0 h 2952748"/>
              <a:gd name="connsiteX1" fmla="*/ 2952748 w 2952748"/>
              <a:gd name="connsiteY1" fmla="*/ 1476374 h 2952748"/>
              <a:gd name="connsiteX2" fmla="*/ 1476374 w 2952748"/>
              <a:gd name="connsiteY2" fmla="*/ 2952748 h 2952748"/>
              <a:gd name="connsiteX3" fmla="*/ 0 w 2952748"/>
              <a:gd name="connsiteY3" fmla="*/ 1476374 h 2952748"/>
              <a:gd name="connsiteX4" fmla="*/ 1476374 w 2952748"/>
              <a:gd name="connsiteY4" fmla="*/ 0 h 295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48" h="2952748">
                <a:moveTo>
                  <a:pt x="1476374" y="0"/>
                </a:moveTo>
                <a:cubicBezTo>
                  <a:pt x="2291753" y="0"/>
                  <a:pt x="2952748" y="660995"/>
                  <a:pt x="2952748" y="1476374"/>
                </a:cubicBezTo>
                <a:cubicBezTo>
                  <a:pt x="2952748" y="2291753"/>
                  <a:pt x="2291753" y="2952748"/>
                  <a:pt x="1476374" y="2952748"/>
                </a:cubicBezTo>
                <a:cubicBezTo>
                  <a:pt x="660995" y="2952748"/>
                  <a:pt x="0" y="2291753"/>
                  <a:pt x="0" y="1476374"/>
                </a:cubicBezTo>
                <a:cubicBezTo>
                  <a:pt x="0" y="660995"/>
                  <a:pt x="660995" y="0"/>
                  <a:pt x="1476374" y="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sk-SK"/>
              <a:t>Kliknutím na ikonu pridáte obrázok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DB95C10-057C-4318-8E35-14CA6421D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051176" y="4803984"/>
            <a:ext cx="2140824" cy="2054016"/>
            <a:chOff x="10051176" y="4803984"/>
            <a:chExt cx="2140824" cy="205401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BE7134B-D795-425D-A988-E8D6CD66E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051176" y="4803984"/>
              <a:ext cx="2140824" cy="2054016"/>
            </a:xfrm>
            <a:custGeom>
              <a:avLst/>
              <a:gdLst>
                <a:gd name="connsiteX0" fmla="*/ 2473947 w 3432581"/>
                <a:gd name="connsiteY0" fmla="*/ 0 h 3293393"/>
                <a:gd name="connsiteX1" fmla="*/ 3209623 w 3432581"/>
                <a:gd name="connsiteY1" fmla="*/ 111224 h 3293393"/>
                <a:gd name="connsiteX2" fmla="*/ 3432581 w 3432581"/>
                <a:gd name="connsiteY2" fmla="*/ 192828 h 3293393"/>
                <a:gd name="connsiteX3" fmla="*/ 3432581 w 3432581"/>
                <a:gd name="connsiteY3" fmla="*/ 3293393 h 3293393"/>
                <a:gd name="connsiteX4" fmla="*/ 141884 w 3432581"/>
                <a:gd name="connsiteY4" fmla="*/ 3293393 h 3293393"/>
                <a:gd name="connsiteX5" fmla="*/ 111224 w 3432581"/>
                <a:gd name="connsiteY5" fmla="*/ 3209623 h 3293393"/>
                <a:gd name="connsiteX6" fmla="*/ 0 w 3432581"/>
                <a:gd name="connsiteY6" fmla="*/ 2473947 h 3293393"/>
                <a:gd name="connsiteX7" fmla="*/ 2473947 w 3432581"/>
                <a:gd name="connsiteY7" fmla="*/ 0 h 329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2581" h="3293393">
                  <a:moveTo>
                    <a:pt x="2473947" y="0"/>
                  </a:moveTo>
                  <a:cubicBezTo>
                    <a:pt x="2730133" y="0"/>
                    <a:pt x="2977223" y="38940"/>
                    <a:pt x="3209623" y="111224"/>
                  </a:cubicBezTo>
                  <a:lnTo>
                    <a:pt x="3432581" y="192828"/>
                  </a:lnTo>
                  <a:lnTo>
                    <a:pt x="3432581" y="3293393"/>
                  </a:lnTo>
                  <a:lnTo>
                    <a:pt x="141884" y="3293393"/>
                  </a:lnTo>
                  <a:lnTo>
                    <a:pt x="111224" y="3209623"/>
                  </a:lnTo>
                  <a:cubicBezTo>
                    <a:pt x="38940" y="2977224"/>
                    <a:pt x="0" y="2730133"/>
                    <a:pt x="0" y="2473947"/>
                  </a:cubicBezTo>
                  <a:cubicBezTo>
                    <a:pt x="0" y="1107624"/>
                    <a:pt x="1107624" y="0"/>
                    <a:pt x="247394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3741EC-3B24-4CBF-99F9-F7F4944C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051176" y="4803984"/>
              <a:ext cx="2140824" cy="2054016"/>
            </a:xfrm>
            <a:custGeom>
              <a:avLst/>
              <a:gdLst>
                <a:gd name="connsiteX0" fmla="*/ 2473947 w 3432581"/>
                <a:gd name="connsiteY0" fmla="*/ 0 h 3293393"/>
                <a:gd name="connsiteX1" fmla="*/ 3209623 w 3432581"/>
                <a:gd name="connsiteY1" fmla="*/ 111224 h 3293393"/>
                <a:gd name="connsiteX2" fmla="*/ 3432581 w 3432581"/>
                <a:gd name="connsiteY2" fmla="*/ 192828 h 3293393"/>
                <a:gd name="connsiteX3" fmla="*/ 3432581 w 3432581"/>
                <a:gd name="connsiteY3" fmla="*/ 3293393 h 3293393"/>
                <a:gd name="connsiteX4" fmla="*/ 141884 w 3432581"/>
                <a:gd name="connsiteY4" fmla="*/ 3293393 h 3293393"/>
                <a:gd name="connsiteX5" fmla="*/ 111224 w 3432581"/>
                <a:gd name="connsiteY5" fmla="*/ 3209623 h 3293393"/>
                <a:gd name="connsiteX6" fmla="*/ 0 w 3432581"/>
                <a:gd name="connsiteY6" fmla="*/ 2473947 h 3293393"/>
                <a:gd name="connsiteX7" fmla="*/ 2473947 w 3432581"/>
                <a:gd name="connsiteY7" fmla="*/ 0 h 329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2581" h="3293393">
                  <a:moveTo>
                    <a:pt x="2473947" y="0"/>
                  </a:moveTo>
                  <a:cubicBezTo>
                    <a:pt x="2730133" y="0"/>
                    <a:pt x="2977223" y="38940"/>
                    <a:pt x="3209623" y="111224"/>
                  </a:cubicBezTo>
                  <a:lnTo>
                    <a:pt x="3432581" y="192828"/>
                  </a:lnTo>
                  <a:lnTo>
                    <a:pt x="3432581" y="3293393"/>
                  </a:lnTo>
                  <a:lnTo>
                    <a:pt x="141884" y="3293393"/>
                  </a:lnTo>
                  <a:lnTo>
                    <a:pt x="111224" y="3209623"/>
                  </a:lnTo>
                  <a:cubicBezTo>
                    <a:pt x="38940" y="2977224"/>
                    <a:pt x="0" y="2730133"/>
                    <a:pt x="0" y="2473947"/>
                  </a:cubicBezTo>
                  <a:cubicBezTo>
                    <a:pt x="0" y="1107624"/>
                    <a:pt x="1107624" y="0"/>
                    <a:pt x="2473947" y="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981E0B7-6C4A-4ABD-9E79-2CC68B36BA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82545" y="3175909"/>
            <a:ext cx="3454390" cy="3454390"/>
          </a:xfrm>
          <a:custGeom>
            <a:avLst/>
            <a:gdLst>
              <a:gd name="connsiteX0" fmla="*/ 1727195 w 3454390"/>
              <a:gd name="connsiteY0" fmla="*/ 0 h 3454390"/>
              <a:gd name="connsiteX1" fmla="*/ 3454390 w 3454390"/>
              <a:gd name="connsiteY1" fmla="*/ 1727195 h 3454390"/>
              <a:gd name="connsiteX2" fmla="*/ 1727195 w 3454390"/>
              <a:gd name="connsiteY2" fmla="*/ 3454390 h 3454390"/>
              <a:gd name="connsiteX3" fmla="*/ 0 w 3454390"/>
              <a:gd name="connsiteY3" fmla="*/ 1727195 h 3454390"/>
              <a:gd name="connsiteX4" fmla="*/ 1727195 w 3454390"/>
              <a:gd name="connsiteY4" fmla="*/ 0 h 345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4390" h="3454390">
                <a:moveTo>
                  <a:pt x="1727195" y="0"/>
                </a:moveTo>
                <a:cubicBezTo>
                  <a:pt x="2681098" y="0"/>
                  <a:pt x="3454390" y="773292"/>
                  <a:pt x="3454390" y="1727195"/>
                </a:cubicBezTo>
                <a:cubicBezTo>
                  <a:pt x="3454390" y="2681098"/>
                  <a:pt x="2681098" y="3454390"/>
                  <a:pt x="1727195" y="3454390"/>
                </a:cubicBezTo>
                <a:cubicBezTo>
                  <a:pt x="773292" y="3454390"/>
                  <a:pt x="0" y="2681098"/>
                  <a:pt x="0" y="1727195"/>
                </a:cubicBezTo>
                <a:cubicBezTo>
                  <a:pt x="0" y="773292"/>
                  <a:pt x="773292" y="0"/>
                  <a:pt x="1727195" y="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sk-SK"/>
              <a:t>Kliknutím na ikonu pridáte obrázok</a:t>
            </a:r>
            <a:endParaRPr lang="en-GB" dirty="0"/>
          </a:p>
        </p:txBody>
      </p:sp>
      <p:sp>
        <p:nvSpPr>
          <p:cNvPr id="21" name="Footer Placeholder 179">
            <a:extLst>
              <a:ext uri="{FF2B5EF4-FFF2-40B4-BE49-F238E27FC236}">
                <a16:creationId xmlns:a16="http://schemas.microsoft.com/office/drawing/2014/main" id="{4E9FB417-D03A-4615-A2E4-F1D3EF978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22" name="Slide Number Placeholder 180">
            <a:extLst>
              <a:ext uri="{FF2B5EF4-FFF2-40B4-BE49-F238E27FC236}">
                <a16:creationId xmlns:a16="http://schemas.microsoft.com/office/drawing/2014/main" id="{389AD2FD-902A-43AD-8B8C-AABCC05C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GB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03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/>
              <a:t>2/1/20XX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A792F7-1D9E-4C7E-A103-E8EDFDC269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700452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/>
              <a:t>2/1/20XX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A792F7-1D9E-4C7E-A103-E8EDFDC2691E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09270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/>
              <a:t>2/1/20XX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A792F7-1D9E-4C7E-A103-E8EDFDC2691E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41192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/>
              <a:t>2/1/20XX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A792F7-1D9E-4C7E-A103-E8EDFDC269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213345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/>
              <a:t>2/1/20XX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A792F7-1D9E-4C7E-A103-E8EDFDC2691E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74138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/>
              <a:t>2/1/20XX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A792F7-1D9E-4C7E-A103-E8EDFDC269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10647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en-GB"/>
              <a:t>2/1/20XX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EA792F7-1D9E-4C7E-A103-E8EDFDC269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11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666" r:id="rId23"/>
    <p:sldLayoutId id="2147483667" r:id="rId24"/>
    <p:sldLayoutId id="2147483668" r:id="rId25"/>
    <p:sldLayoutId id="2147483669" r:id="rId26"/>
    <p:sldLayoutId id="2147483670" r:id="rId27"/>
    <p:sldLayoutId id="2147483671" r:id="rId28"/>
    <p:sldLayoutId id="2147483672" r:id="rId29"/>
    <p:sldLayoutId id="2147483673" r:id="rId30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diagramData" Target="../diagrams/data1.xml"/><Relationship Id="rId5" Type="http://schemas.openxmlformats.org/officeDocument/2006/relationships/image" Target="../media/image10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diagramData" Target="../diagrams/data2.xml"/><Relationship Id="rId5" Type="http://schemas.openxmlformats.org/officeDocument/2006/relationships/image" Target="../media/image4.pn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9F1F6E2E-E2E7-4689-9E5D-51F37CB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B728A18-FF26-43E9-AF31-9608EBA3D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D418D479-7A49-4E09-A270-87C36ABE5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55AC523-B142-409D-BB68-747EDDCE6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98FD6A06-A68E-49C5-8F1D-8945DD8C00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A6794A3D-A7E9-4DC9-98E4-02104E24A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80" name="Title 79">
            <a:extLst>
              <a:ext uri="{FF2B5EF4-FFF2-40B4-BE49-F238E27FC236}">
                <a16:creationId xmlns:a16="http://schemas.microsoft.com/office/drawing/2014/main" id="{02394CBA-755F-42B7-BF28-BDBB599FA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770" y="1041401"/>
            <a:ext cx="453852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0" i="0" u="none" strike="noStrike" spc="-300" baseline="0"/>
              <a:t>Interaktívna on-line zbierka zaujímavých úloh z </a:t>
            </a:r>
            <a:r>
              <a:rPr lang="en-US" sz="5000" b="0" i="0" u="none" strike="noStrike" spc="-150" baseline="0"/>
              <a:t>matematiky</a:t>
            </a:r>
            <a:endParaRPr lang="en-US" sz="5000" spc="-150"/>
          </a:p>
        </p:txBody>
      </p:sp>
      <p:sp>
        <p:nvSpPr>
          <p:cNvPr id="81" name="Subtitle 80">
            <a:extLst>
              <a:ext uri="{FF2B5EF4-FFF2-40B4-BE49-F238E27FC236}">
                <a16:creationId xmlns:a16="http://schemas.microsoft.com/office/drawing/2014/main" id="{3F9E8A38-46A0-49FF-8F72-481E44F49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045" y="3657596"/>
            <a:ext cx="4513252" cy="19334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n-US" sz="2100">
                <a:solidFill>
                  <a:schemeClr val="tx1"/>
                </a:solidFill>
              </a:rPr>
              <a:t>Nina Klačková</a:t>
            </a:r>
          </a:p>
          <a:p>
            <a:pPr marL="0" indent="0"/>
            <a:r>
              <a:rPr lang="en-US" sz="2100">
                <a:solidFill>
                  <a:schemeClr val="tx1"/>
                </a:solidFill>
              </a:rPr>
              <a:t>klackova7</a:t>
            </a:r>
            <a:r>
              <a:rPr lang="en-US" sz="2100" b="0" i="0">
                <a:solidFill>
                  <a:schemeClr val="tx1"/>
                </a:solidFill>
              </a:rPr>
              <a:t>@uniba.sk</a:t>
            </a:r>
            <a:endParaRPr lang="en-US" sz="2100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731DD8B-7A0A-47A0-BF6B-EBB4F970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F605933-87DF-26AD-5B84-3E0F5632871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-3" b="11268"/>
          <a:stretch/>
        </p:blipFill>
        <p:spPr>
          <a:xfrm rot="10800000" flipV="1">
            <a:off x="1412683" y="1410208"/>
            <a:ext cx="4348925" cy="3858780"/>
          </a:xfrm>
          <a:prstGeom prst="rect">
            <a:avLst/>
          </a:prstGeom>
        </p:spPr>
      </p:pic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0A370BF-9768-4FA0-8887-C3777F3A9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13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7443-10BC-4078-8CF2-23E75B0CC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dirty="0"/>
              <a:t>Cieľ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A3474-C14B-42A3-AF12-888807AB7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427" y="1628153"/>
            <a:ext cx="6156660" cy="4351338"/>
          </a:xfrm>
        </p:spPr>
        <p:txBody>
          <a:bodyPr rtlCol="0">
            <a:normAutofit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sk-SK" dirty="0"/>
              <a:t>vytvorenie webovej aplikácie – interaktívne prostredie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sk-SK" dirty="0" err="1"/>
              <a:t>algebraické</a:t>
            </a:r>
            <a:r>
              <a:rPr lang="sk-SK" dirty="0"/>
              <a:t> typy príkladov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sk-SK" dirty="0"/>
              <a:t>Aplikácia bude kontrolovať kroky, nie len konečný výsledok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sk-SK" dirty="0"/>
              <a:t>Ponuka matematických a stavebných prvkov</a:t>
            </a:r>
          </a:p>
          <a:p>
            <a:pPr marL="457200" lvl="1" indent="0">
              <a:buNone/>
            </a:pPr>
            <a:r>
              <a:rPr lang="sk-SK" dirty="0"/>
              <a:t> </a:t>
            </a:r>
            <a:endParaRPr lang="en-GB" dirty="0"/>
          </a:p>
        </p:txBody>
      </p:sp>
      <p:grpSp>
        <p:nvGrpSpPr>
          <p:cNvPr id="10" name="Graphic 4">
            <a:extLst>
              <a:ext uri="{FF2B5EF4-FFF2-40B4-BE49-F238E27FC236}">
                <a16:creationId xmlns:a16="http://schemas.microsoft.com/office/drawing/2014/main" id="{B3F06BA9-200A-4546-8C17-44B9F05FF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05471" y="4389402"/>
            <a:ext cx="975170" cy="975170"/>
            <a:chOff x="5829300" y="3162300"/>
            <a:chExt cx="532257" cy="532257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400A030-8E40-42C9-BA7A-C57F560E28BD}"/>
                </a:ext>
              </a:extLst>
            </p:cNvPr>
            <p:cNvSpPr/>
            <p:nvPr/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1CB66D-59CC-42E6-9F71-86AA8F1A83E5}"/>
                </a:ext>
              </a:extLst>
            </p:cNvPr>
            <p:cNvSpPr/>
            <p:nvPr/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2CF368-1DA1-4155-A52E-1D7117691AE2}"/>
                </a:ext>
              </a:extLst>
            </p:cNvPr>
            <p:cNvSpPr/>
            <p:nvPr/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CCA8E35-7EDC-4B54-84C6-7439052862AD}"/>
                </a:ext>
              </a:extLst>
            </p:cNvPr>
            <p:cNvSpPr/>
            <p:nvPr/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A6E2D90-3377-475B-908D-8DEFA47683EF}"/>
                </a:ext>
              </a:extLst>
            </p:cNvPr>
            <p:cNvSpPr/>
            <p:nvPr/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76911BE-DDD3-49C2-8777-60297A15722D}"/>
                </a:ext>
              </a:extLst>
            </p:cNvPr>
            <p:cNvSpPr/>
            <p:nvPr/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5515E5A-13FF-4F37-9082-C1584EE41A65}"/>
                </a:ext>
              </a:extLst>
            </p:cNvPr>
            <p:cNvSpPr/>
            <p:nvPr/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9C90979-3DFC-45AC-8666-5039DC14B0B5}"/>
                </a:ext>
              </a:extLst>
            </p:cNvPr>
            <p:cNvSpPr/>
            <p:nvPr/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569B7C0-8434-4008-B429-35208DBDC7CB}"/>
                </a:ext>
              </a:extLst>
            </p:cNvPr>
            <p:cNvSpPr/>
            <p:nvPr/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7D2AA-D66F-4FD5-BB00-10B56396B8A1}"/>
                </a:ext>
              </a:extLst>
            </p:cNvPr>
            <p:cNvSpPr/>
            <p:nvPr/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9431D87-07CF-4EBC-97C6-C6BB01161057}"/>
                </a:ext>
              </a:extLst>
            </p:cNvPr>
            <p:cNvSpPr/>
            <p:nvPr/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9DF15BC-97AC-4CEB-A3B4-6F400C38A32F}"/>
                </a:ext>
              </a:extLst>
            </p:cNvPr>
            <p:cNvSpPr/>
            <p:nvPr/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DA02847-240E-4210-ABB0-6789739465D3}"/>
                </a:ext>
              </a:extLst>
            </p:cNvPr>
            <p:cNvSpPr/>
            <p:nvPr/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</p:grpSp>
      <p:pic>
        <p:nvPicPr>
          <p:cNvPr id="7" name="Obrázok 6">
            <a:extLst>
              <a:ext uri="{FF2B5EF4-FFF2-40B4-BE49-F238E27FC236}">
                <a16:creationId xmlns:a16="http://schemas.microsoft.com/office/drawing/2014/main" id="{7F83D50E-CD5E-4870-87D7-06DF221F89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5" t="15632" r="2930" b="13570"/>
          <a:stretch/>
        </p:blipFill>
        <p:spPr>
          <a:xfrm>
            <a:off x="982396" y="1766488"/>
            <a:ext cx="4355183" cy="3723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94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97C94BD-857C-2D48-36DC-E54BDEB39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/>
              <a:t>2/1/20XX</a:t>
            </a:r>
            <a:endParaRPr lang="en-GB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37449E5-8AE4-0CF7-FBFD-56D30E7DA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43D70C1-8E8B-F87E-50C8-DEEBEA7B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A792F7-1D9E-4C7E-A103-E8EDFDC2691E}" type="slidenum">
              <a:rPr lang="en-GB" smtClean="0"/>
              <a:t>3</a:t>
            </a:fld>
            <a:endParaRPr lang="en-GB" dirty="0"/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D6443ECF-1740-69B5-E4B9-D95723750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" y="231314"/>
            <a:ext cx="12033706" cy="639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11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5">
            <a:extLst>
              <a:ext uri="{FF2B5EF4-FFF2-40B4-BE49-F238E27FC236}">
                <a16:creationId xmlns:a16="http://schemas.microsoft.com/office/drawing/2014/main" id="{C93797FD-7F0A-483E-966E-7FE88F8D8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4299858-315B-4242-A342-32FD05E4D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783D501-1479-4FE1-A62C-B9C862498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3" name="Picture 18">
              <a:extLst>
                <a:ext uri="{FF2B5EF4-FFF2-40B4-BE49-F238E27FC236}">
                  <a16:creationId xmlns:a16="http://schemas.microsoft.com/office/drawing/2014/main" id="{C53C2CCF-3504-410A-A978-9BCC7D29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4" name="Picture 19">
              <a:extLst>
                <a:ext uri="{FF2B5EF4-FFF2-40B4-BE49-F238E27FC236}">
                  <a16:creationId xmlns:a16="http://schemas.microsoft.com/office/drawing/2014/main" id="{444AA77E-0BD7-413F-9123-2CDF296BA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5" name="Straight Connector 21">
            <a:extLst>
              <a:ext uri="{FF2B5EF4-FFF2-40B4-BE49-F238E27FC236}">
                <a16:creationId xmlns:a16="http://schemas.microsoft.com/office/drawing/2014/main" id="{DDB3BAEE-5BE4-4B17-A2DA-B334759C4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23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B17EDBE-4FB7-472F-B26B-EB9ECD77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Doterajší postup</a:t>
            </a:r>
          </a:p>
        </p:txBody>
      </p:sp>
      <p:sp useBgFill="1">
        <p:nvSpPr>
          <p:cNvPr id="39" name="Rectangle 29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Content Placeholder 9">
            <a:extLst>
              <a:ext uri="{FF2B5EF4-FFF2-40B4-BE49-F238E27FC236}">
                <a16:creationId xmlns:a16="http://schemas.microsoft.com/office/drawing/2014/main" id="{1FFA7A14-8C42-7FF8-D913-3CBB66C42F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131801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080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93797FD-7F0A-483E-966E-7FE88F8D8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4299858-315B-4242-A342-32FD05E4D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783D501-1479-4FE1-A62C-B9C862498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53C2CCF-3504-410A-A978-9BCC7D29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44AA77E-0BD7-413F-9123-2CDF296BA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DB3BAEE-5BE4-4B17-A2DA-B334759C4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DC7AE00E-3BDF-4D30-9783-F4262EB66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262626"/>
                </a:solidFill>
              </a:rPr>
              <a:t>Plán</a:t>
            </a:r>
          </a:p>
        </p:txBody>
      </p:sp>
      <p:graphicFrame>
        <p:nvGraphicFramePr>
          <p:cNvPr id="19" name="BlokTextu 16">
            <a:extLst>
              <a:ext uri="{FF2B5EF4-FFF2-40B4-BE49-F238E27FC236}">
                <a16:creationId xmlns:a16="http://schemas.microsoft.com/office/drawing/2014/main" id="{F7740F64-149C-B479-D41E-A070BC8C0A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7211993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53944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09C3A7-31E6-4EE8-BF99-2440C094C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1151" y="1842683"/>
            <a:ext cx="4203323" cy="2927350"/>
          </a:xfrm>
        </p:spPr>
        <p:txBody>
          <a:bodyPr rtlCol="0">
            <a:normAutofit/>
          </a:bodyPr>
          <a:lstStyle/>
          <a:p>
            <a:pPr rtl="0"/>
            <a:r>
              <a:rPr lang="sk-SK" spc="0" dirty="0"/>
              <a:t>Ďakujem za pozornosť</a:t>
            </a:r>
            <a:endParaRPr lang="en-GB" spc="0" dirty="0"/>
          </a:p>
        </p:txBody>
      </p:sp>
    </p:spTree>
    <p:extLst>
      <p:ext uri="{BB962C8B-B14F-4D97-AF65-F5344CB8AC3E}">
        <p14:creationId xmlns:p14="http://schemas.microsoft.com/office/powerpoint/2010/main" val="679062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írodný">
  <a:themeElements>
    <a:clrScheme name="Prírodn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Prírodn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rírodn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AAD304-2F93-484D-AB63-54EA4F7407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9C5E83-33D9-4150-939F-50A6208AC3A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292DCC9-928C-4FAE-A49E-0F1AC6C10D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150</TotalTime>
  <Words>124</Words>
  <Application>Microsoft Office PowerPoint</Application>
  <PresentationFormat>Širokouhlá</PresentationFormat>
  <Paragraphs>42</Paragraphs>
  <Slides>6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Source Sans Pro</vt:lpstr>
      <vt:lpstr>Prírodný</vt:lpstr>
      <vt:lpstr>Interaktívna on-line zbierka zaujímavých úloh z matematiky</vt:lpstr>
      <vt:lpstr>Cieľ</vt:lpstr>
      <vt:lpstr>Prezentácia programu PowerPoint</vt:lpstr>
      <vt:lpstr>Doterajší postup</vt:lpstr>
      <vt:lpstr>Plán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Interaktívna on-line zbierka zaujímavých úloh z matematiky</dc:title>
  <dc:creator>Klačková Nina</dc:creator>
  <cp:lastModifiedBy>Klačková Nina</cp:lastModifiedBy>
  <cp:revision>6</cp:revision>
  <dcterms:created xsi:type="dcterms:W3CDTF">2023-03-20T18:00:04Z</dcterms:created>
  <dcterms:modified xsi:type="dcterms:W3CDTF">2023-03-20T21:51:26Z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