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720"/>
  </p:normalViewPr>
  <p:slideViewPr>
    <p:cSldViewPr snapToGrid="0">
      <p:cViewPr varScale="1">
        <p:scale>
          <a:sx n="204" d="100"/>
          <a:sy n="204" d="100"/>
        </p:scale>
        <p:origin x="2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D232-D86D-F417-0507-4A020E44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690743"/>
            <a:ext cx="8361229" cy="2098226"/>
          </a:xfrm>
        </p:spPr>
        <p:txBody>
          <a:bodyPr/>
          <a:lstStyle/>
          <a:p>
            <a:r>
              <a:rPr lang="en-SK" dirty="0"/>
              <a:t>Trackovanie progresu v posilňovni</a:t>
            </a:r>
          </a:p>
        </p:txBody>
      </p:sp>
    </p:spTree>
    <p:extLst>
      <p:ext uri="{BB962C8B-B14F-4D97-AF65-F5344CB8AC3E}">
        <p14:creationId xmlns:p14="http://schemas.microsoft.com/office/powerpoint/2010/main" val="248432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1D74-069E-371D-3078-F929EFFA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Cieľ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6AA8-8429-8BAF-00DA-E6F3D0836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Vývoj</a:t>
            </a:r>
            <a:r>
              <a:rPr lang="en-GB" b="1" dirty="0"/>
              <a:t> fitness </a:t>
            </a:r>
            <a:r>
              <a:rPr lang="en-GB" b="1" dirty="0" err="1"/>
              <a:t>webovej</a:t>
            </a:r>
            <a:r>
              <a:rPr lang="en-GB" b="1" dirty="0"/>
              <a:t> </a:t>
            </a:r>
            <a:r>
              <a:rPr lang="en-GB" b="1" dirty="0" err="1"/>
              <a:t>aplikácie</a:t>
            </a:r>
            <a:endParaRPr lang="en-GB" b="1" dirty="0"/>
          </a:p>
          <a:p>
            <a:r>
              <a:rPr lang="en-GB" b="1" dirty="0"/>
              <a:t>AI </a:t>
            </a:r>
            <a:r>
              <a:rPr lang="en-GB" b="1" dirty="0" err="1"/>
              <a:t>odporúčania</a:t>
            </a:r>
            <a:r>
              <a:rPr lang="en-GB" dirty="0"/>
              <a:t> </a:t>
            </a:r>
          </a:p>
          <a:p>
            <a:r>
              <a:rPr lang="en-GB" b="1" dirty="0"/>
              <a:t>Offline </a:t>
            </a:r>
            <a:r>
              <a:rPr lang="en-GB" b="1" dirty="0" err="1"/>
              <a:t>jednoduchá</a:t>
            </a:r>
            <a:r>
              <a:rPr lang="en-GB" b="1" dirty="0"/>
              <a:t> </a:t>
            </a:r>
            <a:r>
              <a:rPr lang="en-GB" b="1" dirty="0" err="1"/>
              <a:t>mobilná</a:t>
            </a:r>
            <a:r>
              <a:rPr lang="en-GB" b="1" dirty="0"/>
              <a:t> </a:t>
            </a:r>
            <a:r>
              <a:rPr lang="en-GB" b="1" dirty="0" err="1"/>
              <a:t>aplikácia</a:t>
            </a:r>
            <a:endParaRPr lang="en-GB" b="1" dirty="0"/>
          </a:p>
          <a:p>
            <a:r>
              <a:rPr lang="en-GB" b="1" dirty="0"/>
              <a:t>Offline </a:t>
            </a:r>
            <a:r>
              <a:rPr lang="en-GB" b="1" dirty="0" err="1"/>
              <a:t>aplikácia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hodinky</a:t>
            </a:r>
            <a:endParaRPr lang="en-GB" b="1" dirty="0"/>
          </a:p>
          <a:p>
            <a:r>
              <a:rPr lang="en-GB" b="1" dirty="0" err="1"/>
              <a:t>Integrácia</a:t>
            </a:r>
            <a:r>
              <a:rPr lang="en-GB" b="1" dirty="0"/>
              <a:t> s </a:t>
            </a:r>
            <a:r>
              <a:rPr lang="en-GB" b="1" dirty="0" err="1"/>
              <a:t>externými</a:t>
            </a:r>
            <a:r>
              <a:rPr lang="en-GB" b="1" dirty="0"/>
              <a:t> </a:t>
            </a:r>
            <a:r>
              <a:rPr lang="en-GB" b="1" dirty="0" err="1"/>
              <a:t>službami</a:t>
            </a:r>
            <a:endParaRPr lang="en-SK" b="1" dirty="0"/>
          </a:p>
        </p:txBody>
      </p:sp>
    </p:spTree>
    <p:extLst>
      <p:ext uri="{BB962C8B-B14F-4D97-AF65-F5344CB8AC3E}">
        <p14:creationId xmlns:p14="http://schemas.microsoft.com/office/powerpoint/2010/main" val="161068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F304-7DBF-C07E-824B-9376FA20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Web app tech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014C-5377-A0AB-E2C5-B91134D8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 dirty="0"/>
              <a:t>Next.js -&gt; React.js</a:t>
            </a:r>
          </a:p>
          <a:p>
            <a:r>
              <a:rPr lang="en-SK" dirty="0"/>
              <a:t>Prisma ORM</a:t>
            </a:r>
          </a:p>
          <a:p>
            <a:r>
              <a:rPr lang="en-SK" dirty="0"/>
              <a:t>GraphQl</a:t>
            </a:r>
          </a:p>
          <a:p>
            <a:r>
              <a:rPr lang="en-SK" dirty="0"/>
              <a:t>Node.js</a:t>
            </a: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51183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2DAE-54D3-6D74-89D9-85D5B028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900B09-E1AD-836D-126F-AB4719835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26926"/>
            <a:ext cx="9517681" cy="5192038"/>
          </a:xfrm>
        </p:spPr>
      </p:pic>
    </p:spTree>
    <p:extLst>
      <p:ext uri="{BB962C8B-B14F-4D97-AF65-F5344CB8AC3E}">
        <p14:creationId xmlns:p14="http://schemas.microsoft.com/office/powerpoint/2010/main" val="239378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DAF3-2FA0-B0EE-D02E-F95D8BCA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K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B0B47E-3B0C-9367-6995-525704B37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035" y="0"/>
            <a:ext cx="4486407" cy="3581400"/>
          </a:xfrm>
        </p:spPr>
      </p:pic>
      <p:pic>
        <p:nvPicPr>
          <p:cNvPr id="7" name="Picture 6" descr="A screenshot of a program&#10;&#10;AI-generated content may be incorrect.">
            <a:extLst>
              <a:ext uri="{FF2B5EF4-FFF2-40B4-BE49-F238E27FC236}">
                <a16:creationId xmlns:a16="http://schemas.microsoft.com/office/drawing/2014/main" id="{2789FC30-86EB-0007-B40F-6801B8C5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4" y="2844363"/>
            <a:ext cx="5542740" cy="3942926"/>
          </a:xfrm>
          <a:prstGeom prst="rect">
            <a:avLst/>
          </a:prstGeom>
        </p:spPr>
      </p:pic>
      <p:pic>
        <p:nvPicPr>
          <p:cNvPr id="9" name="Picture 8" descr="A screenshot of a program&#10;&#10;AI-generated content may be incorrect.">
            <a:extLst>
              <a:ext uri="{FF2B5EF4-FFF2-40B4-BE49-F238E27FC236}">
                <a16:creationId xmlns:a16="http://schemas.microsoft.com/office/drawing/2014/main" id="{D1F0E7C2-BBD2-4A83-9424-2FFB6EE95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133" y="2559875"/>
            <a:ext cx="5601747" cy="40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CF14-F358-5CEF-C2CE-232EB9E2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102C04-A14D-0342-0A34-22D0213B6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98" y="469725"/>
            <a:ext cx="11311004" cy="5655502"/>
          </a:xfrm>
        </p:spPr>
      </p:pic>
    </p:spTree>
    <p:extLst>
      <p:ext uri="{BB962C8B-B14F-4D97-AF65-F5344CB8AC3E}">
        <p14:creationId xmlns:p14="http://schemas.microsoft.com/office/powerpoint/2010/main" val="138190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647FA21-6F50-3FC0-1F9C-B4EBF9000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433909"/>
            <a:ext cx="11226799" cy="39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359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280</TotalTime>
  <Words>40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Trackovanie progresu v posilňovni</vt:lpstr>
      <vt:lpstr>Cieľ</vt:lpstr>
      <vt:lpstr>Web app tech stack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Klokočík Martin</dc:creator>
  <cp:lastModifiedBy>Klokočík Martin</cp:lastModifiedBy>
  <cp:revision>1</cp:revision>
  <dcterms:created xsi:type="dcterms:W3CDTF">2025-03-17T20:44:53Z</dcterms:created>
  <dcterms:modified xsi:type="dcterms:W3CDTF">2025-03-18T01:25:50Z</dcterms:modified>
</cp:coreProperties>
</file>