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9" r:id="rId4"/>
    <p:sldId id="270" r:id="rId5"/>
    <p:sldId id="271" r:id="rId6"/>
    <p:sldId id="266" r:id="rId7"/>
    <p:sldId id="267" r:id="rId8"/>
    <p:sldId id="265" r:id="rId9"/>
    <p:sldId id="258" r:id="rId10"/>
    <p:sldId id="260" r:id="rId11"/>
    <p:sldId id="261" r:id="rId12"/>
    <p:sldId id="263" r:id="rId13"/>
    <p:sldId id="262" r:id="rId14"/>
    <p:sldId id="268" r:id="rId15"/>
    <p:sldId id="273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313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630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7409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4846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869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6624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8496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152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86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386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140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5341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515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887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173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743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2582A-C35B-44C3-A004-0758690AD4D7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F81A5C-2782-4A07-9F82-A7F6E35D68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924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EBB9E-8B75-471C-AC75-CB94A8F61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chemeClr val="tx1"/>
                </a:solidFill>
              </a:rPr>
              <a:t>Modul prihlasovania webovej aplikácie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1284214-F6F1-4FB2-8EFA-9B5A4D73A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Moje riešenie 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848F579-0F4B-4FD0-9454-EECFE4D62921}"/>
              </a:ext>
            </a:extLst>
          </p:cNvPr>
          <p:cNvSpPr txBox="1"/>
          <p:nvPr/>
        </p:nvSpPr>
        <p:spPr>
          <a:xfrm>
            <a:off x="11090245" y="6082018"/>
            <a:ext cx="1400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Frederik Kohár</a:t>
            </a:r>
          </a:p>
        </p:txBody>
      </p:sp>
    </p:spTree>
    <p:extLst>
      <p:ext uri="{BB962C8B-B14F-4D97-AF65-F5344CB8AC3E}">
        <p14:creationId xmlns:p14="http://schemas.microsoft.com/office/powerpoint/2010/main" val="271748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60A9B3-6EBD-49D1-AF8C-3934D6428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Pridávanie a odoberanie možností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6D385F-D087-492D-AA5E-95825957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Používateľ už je prihlásený, takže poznáme jeho ID, ktoré má v databáze</a:t>
            </a:r>
          </a:p>
          <a:p>
            <a:r>
              <a:rPr lang="sk-SK" dirty="0"/>
              <a:t>Každá pridaná možnosť sa bude viazať na tento konkrétny účet.</a:t>
            </a:r>
          </a:p>
          <a:p>
            <a:r>
              <a:rPr lang="sk-SK" dirty="0"/>
              <a:t>Po vypnutí metódy sa používateľovi odstráni účet z konkrétnej metódy.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0240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72AE9-9C79-45B8-94D1-E74C5267F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Facebook, Google, Univerzitné konto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4C1AE04-AE2D-4CFF-A79D-D066148A8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Potrebné presmerovanie na službu</a:t>
            </a:r>
          </a:p>
          <a:p>
            <a:r>
              <a:rPr lang="sk-SK" dirty="0"/>
              <a:t>Po presmerovaní sa otvorí nová karta</a:t>
            </a:r>
          </a:p>
          <a:p>
            <a:r>
              <a:rPr lang="sk-SK" dirty="0" err="1"/>
              <a:t>Socket</a:t>
            </a:r>
            <a:r>
              <a:rPr lang="sk-SK" dirty="0"/>
              <a:t> si vytvorí vlastnú miestnosť, kde pridá </a:t>
            </a:r>
            <a:r>
              <a:rPr lang="sk-SK" dirty="0" err="1"/>
              <a:t>socketId</a:t>
            </a:r>
            <a:r>
              <a:rPr lang="sk-SK" dirty="0"/>
              <a:t> z novej karty</a:t>
            </a:r>
          </a:p>
          <a:p>
            <a:r>
              <a:rPr lang="sk-SK" dirty="0"/>
              <a:t>Po úspešnom prihlásení pošle potvrdenie našej aplikácií a okno sa zatvorí.</a:t>
            </a:r>
          </a:p>
        </p:txBody>
      </p:sp>
    </p:spTree>
    <p:extLst>
      <p:ext uri="{BB962C8B-B14F-4D97-AF65-F5344CB8AC3E}">
        <p14:creationId xmlns:p14="http://schemas.microsoft.com/office/powerpoint/2010/main" val="747930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EF2B62-E5E2-4838-A843-9196FA6D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Pridávanie a odoberanie možností</a:t>
            </a:r>
            <a:br>
              <a:rPr lang="sk-SK" dirty="0"/>
            </a:br>
            <a:r>
              <a:rPr lang="sk-SK" dirty="0"/>
              <a:t>QR kód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D129FD9-CD68-4C94-A628-84FECF2FF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 kliknutí sa používateľovi vygeneruje nový QR kód s jeho ID + náhodný reťazec a zobrazí sa mu na stránke pomocou knižnice jsQR.js, kde si ho môže odfotiť alebo stiahnuť.</a:t>
            </a:r>
          </a:p>
          <a:p>
            <a:r>
              <a:rPr lang="sk-SK" dirty="0"/>
              <a:t>Jeho nový QR kód sa uloží do databázy</a:t>
            </a:r>
          </a:p>
          <a:p>
            <a:r>
              <a:rPr lang="sk-SK" dirty="0"/>
              <a:t>Kde ID bude </a:t>
            </a:r>
            <a:r>
              <a:rPr lang="sk-SK" dirty="0" err="1"/>
              <a:t>username</a:t>
            </a:r>
            <a:r>
              <a:rPr lang="sk-SK" dirty="0"/>
              <a:t> a reťazec bude heslo pre Passport.js</a:t>
            </a:r>
          </a:p>
        </p:txBody>
      </p:sp>
    </p:spTree>
    <p:extLst>
      <p:ext uri="{BB962C8B-B14F-4D97-AF65-F5344CB8AC3E}">
        <p14:creationId xmlns:p14="http://schemas.microsoft.com/office/powerpoint/2010/main" val="1975287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B1A35-9357-4898-915A-8CD4041C6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Prihlasovací modul</a:t>
            </a:r>
            <a:br>
              <a:rPr lang="sk-SK" dirty="0"/>
            </a:br>
            <a:r>
              <a:rPr lang="sk-SK" dirty="0"/>
              <a:t>QR kód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01F3894-25CA-4243-9CC4-AFEE97E34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 kliknutí na QR kód sa zobrazí video z kamery, kde používateľ ukáže QR kód na kameru, aplikácia ho pomocou knižnice jsQR.js prečíta, rozdelí na ID a heslo a následne ho prihlási.</a:t>
            </a:r>
          </a:p>
          <a:p>
            <a:r>
              <a:rPr lang="sk-SK" dirty="0"/>
              <a:t>Využitie </a:t>
            </a:r>
            <a:r>
              <a:rPr lang="sk-SK" dirty="0" err="1"/>
              <a:t>passport-local</a:t>
            </a:r>
            <a:r>
              <a:rPr lang="sk-SK" dirty="0"/>
              <a:t> stratégia</a:t>
            </a:r>
          </a:p>
        </p:txBody>
      </p:sp>
    </p:spTree>
    <p:extLst>
      <p:ext uri="{BB962C8B-B14F-4D97-AF65-F5344CB8AC3E}">
        <p14:creationId xmlns:p14="http://schemas.microsoft.com/office/powerpoint/2010/main" val="1184966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DF7B2-378C-46D8-9064-365EDE6CD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Prihlasovací modul</a:t>
            </a:r>
            <a:br>
              <a:rPr lang="sk-SK" dirty="0"/>
            </a:br>
            <a:r>
              <a:rPr lang="sk-SK" dirty="0"/>
              <a:t>Hlas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9BB7FE-3C67-42BD-BE79-FE9AFD0C4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Používateľ napíše svoje meno a slovo ktoré si uložil do databázy, zapne sa mu mikrofón kde toto slovo prečíta</a:t>
            </a:r>
            <a:endParaRPr lang="en-GB" dirty="0"/>
          </a:p>
          <a:p>
            <a:r>
              <a:rPr lang="en-GB" dirty="0" err="1"/>
              <a:t>Pomocou</a:t>
            </a:r>
            <a:r>
              <a:rPr lang="en-GB" dirty="0"/>
              <a:t> </a:t>
            </a:r>
            <a:r>
              <a:rPr lang="en-GB" dirty="0" err="1"/>
              <a:t>audioWorkletNode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ulo</a:t>
            </a:r>
            <a:r>
              <a:rPr lang="sk-SK" dirty="0" err="1"/>
              <a:t>žia</a:t>
            </a:r>
            <a:r>
              <a:rPr lang="sk-SK" dirty="0"/>
              <a:t> hlasové vlastnosti používateľa</a:t>
            </a:r>
          </a:p>
          <a:p>
            <a:r>
              <a:rPr lang="sk-SK" dirty="0"/>
              <a:t>Aplikácia následne porovná používateľove hlasové vlastnosti s databázou a ak sa zhodujú prihlási ho</a:t>
            </a:r>
          </a:p>
          <a:p>
            <a:r>
              <a:rPr lang="sk-SK" dirty="0"/>
              <a:t>Využitie </a:t>
            </a:r>
            <a:r>
              <a:rPr lang="sk-SK" dirty="0" err="1"/>
              <a:t>passport-local</a:t>
            </a:r>
            <a:r>
              <a:rPr lang="sk-SK" dirty="0"/>
              <a:t> stratégia</a:t>
            </a:r>
          </a:p>
        </p:txBody>
      </p:sp>
    </p:spTree>
    <p:extLst>
      <p:ext uri="{BB962C8B-B14F-4D97-AF65-F5344CB8AC3E}">
        <p14:creationId xmlns:p14="http://schemas.microsoft.com/office/powerpoint/2010/main" val="1477243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2993CF-C511-45D3-B355-5248DB93A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Pridávanie a odoberanie možnosti</a:t>
            </a:r>
            <a:br>
              <a:rPr lang="sk-SK" dirty="0"/>
            </a:br>
            <a:r>
              <a:rPr lang="sk-SK" dirty="0"/>
              <a:t>Hlas	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1F3DEEF-F0E1-41E9-A8EB-428D78210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Rovnako ako pri prihlásení, ale tu sa zapísané slovo zapíše do databázy</a:t>
            </a:r>
          </a:p>
        </p:txBody>
      </p:sp>
    </p:spTree>
    <p:extLst>
      <p:ext uri="{BB962C8B-B14F-4D97-AF65-F5344CB8AC3E}">
        <p14:creationId xmlns:p14="http://schemas.microsoft.com/office/powerpoint/2010/main" val="81768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1AE7B-1F67-4938-BC30-D1F28AD3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Prihlásenie študenta mladšieho ako 16 rokov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0A49283-D5D6-4717-BE1C-51473F1E4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Zaregistruje sa rodič jednou z niektorej hlavnej metódy</a:t>
            </a:r>
          </a:p>
          <a:p>
            <a:r>
              <a:rPr lang="sk-SK" dirty="0"/>
              <a:t>Pridá mu QR kód alebo hlas</a:t>
            </a:r>
          </a:p>
          <a:p>
            <a:r>
              <a:rPr lang="sk-SK" dirty="0"/>
              <a:t>Žiak sa prihlási pomocou týchto dvoch metód</a:t>
            </a:r>
          </a:p>
          <a:p>
            <a:r>
              <a:rPr lang="sk-SK" dirty="0"/>
              <a:t>Týmto sa vyrieši aj prístup rodiča do aplikácie</a:t>
            </a:r>
          </a:p>
        </p:txBody>
      </p:sp>
    </p:spTree>
    <p:extLst>
      <p:ext uri="{BB962C8B-B14F-4D97-AF65-F5344CB8AC3E}">
        <p14:creationId xmlns:p14="http://schemas.microsoft.com/office/powerpoint/2010/main" val="38977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079C06-55B6-4588-A983-E34198CF0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Použité technológie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0455E60-EE66-4D60-88C2-A08CBF14B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Node.js - prostredie </a:t>
            </a:r>
            <a:r>
              <a:rPr lang="sk-SK" dirty="0" err="1"/>
              <a:t>Javascriptu</a:t>
            </a:r>
            <a:r>
              <a:rPr lang="sk-SK" dirty="0"/>
              <a:t>, ktoré vykonáva kód mimo webového prehliadača. Slúži na spúšťanie skriptov na strane servera.</a:t>
            </a:r>
          </a:p>
          <a:p>
            <a:r>
              <a:rPr lang="sk-SK" dirty="0"/>
              <a:t>Socket.io – </a:t>
            </a:r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obojstranná komunikácia medzi klientom na prehliadači a serverom v reálnom čase založená na udalostiach</a:t>
            </a:r>
          </a:p>
          <a:p>
            <a:r>
              <a:rPr lang="sk-SK" dirty="0"/>
              <a:t>Passport.js – </a:t>
            </a:r>
            <a:r>
              <a:rPr lang="sk-SK" dirty="0" err="1"/>
              <a:t>framework</a:t>
            </a:r>
            <a:r>
              <a:rPr lang="sk-SK" dirty="0"/>
              <a:t> na autentifikáciu používateľa</a:t>
            </a:r>
          </a:p>
          <a:p>
            <a:r>
              <a:rPr lang="sk-SK" dirty="0"/>
              <a:t>Sequelize.js</a:t>
            </a:r>
          </a:p>
        </p:txBody>
      </p:sp>
    </p:spTree>
    <p:extLst>
      <p:ext uri="{BB962C8B-B14F-4D97-AF65-F5344CB8AC3E}">
        <p14:creationId xmlns:p14="http://schemas.microsoft.com/office/powerpoint/2010/main" val="410717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E3E211-7B25-452B-BA4E-3ED0B7C0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Socket.io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6F7FCA5-72EA-4A54-BCC8-36FE31A4F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Komunikuje iba s oknami s rovnakým </a:t>
            </a:r>
            <a:r>
              <a:rPr lang="sk-SK" dirty="0" err="1"/>
              <a:t>socketID</a:t>
            </a:r>
            <a:endParaRPr lang="sk-SK" dirty="0"/>
          </a:p>
          <a:p>
            <a:r>
              <a:rPr lang="sk-SK" dirty="0"/>
              <a:t>Pri presmerovaní a otvorení novej karty sa vytvorí nové </a:t>
            </a:r>
            <a:r>
              <a:rPr lang="sk-SK" dirty="0" err="1"/>
              <a:t>socketID</a:t>
            </a:r>
            <a:r>
              <a:rPr lang="sk-SK" dirty="0"/>
              <a:t> a tak nevieme s aplikáciou komunikovať.</a:t>
            </a:r>
          </a:p>
          <a:p>
            <a:r>
              <a:rPr lang="sk-SK" dirty="0"/>
              <a:t>Preto </a:t>
            </a:r>
            <a:r>
              <a:rPr lang="sk-SK" dirty="0" err="1"/>
              <a:t>socketID</a:t>
            </a:r>
            <a:r>
              <a:rPr lang="sk-SK" dirty="0"/>
              <a:t> z našej aplikácie, a </a:t>
            </a:r>
            <a:r>
              <a:rPr lang="sk-SK" dirty="0" err="1"/>
              <a:t>socketID</a:t>
            </a:r>
            <a:r>
              <a:rPr lang="sk-SK" dirty="0"/>
              <a:t> z presmerovaného okna pridáme do spoločnej miestnosti – </a:t>
            </a:r>
            <a:r>
              <a:rPr lang="sk-SK" dirty="0" err="1"/>
              <a:t>socket.rooms</a:t>
            </a:r>
            <a:r>
              <a:rPr lang="sk-SK" dirty="0"/>
              <a:t>, kde tieto dve okná dokážu spolu komunikovať.</a:t>
            </a:r>
          </a:p>
          <a:p>
            <a:r>
              <a:rPr lang="sk-SK" dirty="0"/>
              <a:t>Facebook, Google, </a:t>
            </a:r>
            <a:r>
              <a:rPr lang="sk-SK" dirty="0" err="1"/>
              <a:t>Uniba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5346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8DB67D-BFB6-44F6-8EA9-68C7A35C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Passport.js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892128F-722A-4C9F-B447-2F4737D1D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 vlastné stratégie – </a:t>
            </a:r>
            <a:r>
              <a:rPr lang="sk-SK" dirty="0" err="1"/>
              <a:t>passport-facebook</a:t>
            </a:r>
            <a:r>
              <a:rPr lang="sk-SK" dirty="0"/>
              <a:t>, </a:t>
            </a:r>
            <a:r>
              <a:rPr lang="sk-SK" dirty="0" err="1"/>
              <a:t>passport-google</a:t>
            </a:r>
            <a:r>
              <a:rPr lang="sk-SK" dirty="0"/>
              <a:t>, passport-saml2, </a:t>
            </a:r>
            <a:r>
              <a:rPr lang="sk-SK" dirty="0" err="1"/>
              <a:t>passport-local</a:t>
            </a:r>
            <a:endParaRPr lang="sk-SK" dirty="0"/>
          </a:p>
          <a:p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Pomocou stratégií aplikácii určíme, pomocou ktorej služby má autentifikovať používateľa</a:t>
            </a:r>
          </a:p>
          <a:p>
            <a:r>
              <a:rPr lang="sk-SK" dirty="0"/>
              <a:t>Facebook a Google potrebuje </a:t>
            </a:r>
            <a:r>
              <a:rPr lang="sk-SK" dirty="0" err="1"/>
              <a:t>client</a:t>
            </a:r>
            <a:r>
              <a:rPr lang="en-GB" dirty="0"/>
              <a:t>_id a </a:t>
            </a:r>
            <a:r>
              <a:rPr lang="en-GB" dirty="0" err="1"/>
              <a:t>client_secret</a:t>
            </a:r>
            <a:endParaRPr lang="sk-SK" dirty="0"/>
          </a:p>
          <a:p>
            <a:r>
              <a:rPr lang="sk-SK" dirty="0"/>
              <a:t>Pre lokálne prihlásenie musíme dodať prihlasovacie meno a heslo.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4289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DD5D33-048D-493A-9391-55995A44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Sequelize.js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25FF04A-9385-4015-B475-317818891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ORM systém, zjednodušuje prácu s databázou, namiesto </a:t>
            </a:r>
            <a:r>
              <a:rPr lang="en-GB" dirty="0"/>
              <a:t>SQL</a:t>
            </a:r>
            <a:r>
              <a:rPr lang="sk-SK" dirty="0"/>
              <a:t> príkazov – </a:t>
            </a:r>
            <a:r>
              <a:rPr lang="sk-SK" dirty="0" err="1"/>
              <a:t>create</a:t>
            </a:r>
            <a:r>
              <a:rPr lang="sk-SK" dirty="0"/>
              <a:t>, </a:t>
            </a:r>
            <a:r>
              <a:rPr lang="sk-SK" dirty="0" err="1"/>
              <a:t>findOne</a:t>
            </a:r>
            <a:r>
              <a:rPr lang="sk-SK" dirty="0"/>
              <a:t> ... </a:t>
            </a:r>
          </a:p>
          <a:p>
            <a:r>
              <a:rPr lang="sk-SK" dirty="0"/>
              <a:t>Funguje pre viaceré databázové systémy – MySQL, </a:t>
            </a:r>
            <a:r>
              <a:rPr lang="sk-SK" dirty="0" err="1"/>
              <a:t>Postgres</a:t>
            </a:r>
            <a:r>
              <a:rPr lang="sk-SK" dirty="0"/>
              <a:t>, </a:t>
            </a:r>
            <a:r>
              <a:rPr lang="sk-SK" dirty="0" err="1"/>
              <a:t>MariaDB</a:t>
            </a:r>
            <a:r>
              <a:rPr lang="sk-SK" dirty="0"/>
              <a:t>, </a:t>
            </a:r>
            <a:r>
              <a:rPr lang="sk-SK" dirty="0" err="1"/>
              <a:t>SQLite</a:t>
            </a:r>
            <a:r>
              <a:rPr lang="sk-SK" dirty="0"/>
              <a:t>...</a:t>
            </a:r>
          </a:p>
          <a:p>
            <a:r>
              <a:rPr lang="sk-SK" dirty="0"/>
              <a:t>Pre zmenu databázového systému stačí zmeniť </a:t>
            </a:r>
            <a:r>
              <a:rPr lang="sk-SK" dirty="0" err="1"/>
              <a:t>dialect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94181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1C7E3B-EF99-43FD-98C2-89AB4A8D1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Dátový model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39B237AC-CABE-481A-95E2-623518E82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1" name="Obrázok 10">
            <a:extLst>
              <a:ext uri="{FF2B5EF4-FFF2-40B4-BE49-F238E27FC236}">
                <a16:creationId xmlns:a16="http://schemas.microsoft.com/office/drawing/2014/main" id="{34DB7519-D6B7-412A-A48E-0632F41A2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1658321"/>
            <a:ext cx="6918125" cy="457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74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843283-5A4F-4C76-AC6C-B4DF2C235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Rozdelenie aplikácie</a:t>
            </a:r>
          </a:p>
        </p:txBody>
      </p:sp>
      <p:pic>
        <p:nvPicPr>
          <p:cNvPr id="4" name="Zástupný objekt pre obsah 3">
            <a:extLst>
              <a:ext uri="{FF2B5EF4-FFF2-40B4-BE49-F238E27FC236}">
                <a16:creationId xmlns:a16="http://schemas.microsoft.com/office/drawing/2014/main" id="{F7F2CA08-0175-4C87-A5BC-D0D31295D6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2896" y="2560171"/>
            <a:ext cx="2362530" cy="24958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ECA2932C-3289-4300-8B71-AD0F041E3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17" y="2364881"/>
            <a:ext cx="2333951" cy="28864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7697DA9B-C743-4041-A1E0-A7ADD3356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8159" y="2464907"/>
            <a:ext cx="2381582" cy="2686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907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5A7038-11F0-4858-8852-83F9ED092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Registračný modul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758C6A-C882-4588-9A75-971D9E582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81051"/>
            <a:ext cx="8915400" cy="3777622"/>
          </a:xfrm>
        </p:spPr>
        <p:txBody>
          <a:bodyPr/>
          <a:lstStyle/>
          <a:p>
            <a:r>
              <a:rPr lang="sk-SK" dirty="0"/>
              <a:t>Aplikácia zaregistruje používateľa, ak ho nenájde vo vybranej službe</a:t>
            </a:r>
          </a:p>
          <a:p>
            <a:r>
              <a:rPr lang="sk-SK" dirty="0"/>
              <a:t>Nevieme rozpoznať používateľa, pretože nemáme jedinečný údaj z každej metódy.</a:t>
            </a:r>
          </a:p>
          <a:p>
            <a:r>
              <a:rPr lang="sk-SK" dirty="0"/>
              <a:t>Nastavíme email ako nepotvrdený</a:t>
            </a:r>
          </a:p>
          <a:p>
            <a:r>
              <a:rPr lang="sk-SK" dirty="0"/>
              <a:t>Potvrdenie riešené </a:t>
            </a:r>
            <a:r>
              <a:rPr lang="sk-SK" dirty="0" err="1"/>
              <a:t>linkom</a:t>
            </a:r>
            <a:r>
              <a:rPr lang="sk-SK" dirty="0"/>
              <a:t> na </a:t>
            </a:r>
            <a:r>
              <a:rPr lang="sk-SK" dirty="0" err="1"/>
              <a:t>emaili</a:t>
            </a:r>
            <a:r>
              <a:rPr lang="sk-SK" dirty="0"/>
              <a:t>, po stlačení sa email nastaví ako potvrdený</a:t>
            </a:r>
          </a:p>
        </p:txBody>
      </p:sp>
    </p:spTree>
    <p:extLst>
      <p:ext uri="{BB962C8B-B14F-4D97-AF65-F5344CB8AC3E}">
        <p14:creationId xmlns:p14="http://schemas.microsoft.com/office/powerpoint/2010/main" val="1389603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4C358C-DE6A-46BF-98CA-33FA6050B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Prihlasovací modul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EAB69A-F501-47FE-89DE-2B5D08101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Po nájdení používateľa v databáze ho prihlási, kde sa stav prihlásenia ukladá pomocou </a:t>
            </a:r>
            <a:r>
              <a:rPr lang="sk-SK" sz="1800" b="0" i="0" u="none" strike="noStrike" dirty="0" err="1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session</a:t>
            </a:r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, ktorý je uložený ako </a:t>
            </a:r>
            <a:r>
              <a:rPr lang="sk-SK" sz="1800" b="0" i="0" u="none" strike="noStrike" dirty="0" err="1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cookie</a:t>
            </a:r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 v prehliadači a na serverovej strane je uložený v databáze. Tým získame, že ak používateľ navštívi stránku pred vypršaním </a:t>
            </a:r>
            <a:r>
              <a:rPr lang="sk-SK" sz="1800" b="0" i="0" u="none" strike="noStrike" dirty="0" err="1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expirácie</a:t>
            </a:r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sk-SK" sz="1800" b="0" i="0" u="none" strike="noStrike" dirty="0" err="1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session</a:t>
            </a:r>
            <a:r>
              <a:rPr lang="sk-SK" sz="18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, tak ostane prihlásený a nemusí sa znova prihlásiť.</a:t>
            </a:r>
          </a:p>
          <a:p>
            <a:r>
              <a:rPr lang="sk-SK" dirty="0">
                <a:solidFill>
                  <a:srgbClr val="3F3F3F"/>
                </a:solidFill>
                <a:latin typeface="Century Gothic" panose="020B0502020202020204" pitchFamily="34" charset="0"/>
              </a:rPr>
              <a:t>Pri lokálnom prihlásení sa skontroluje, či má potvrdenú emailovú adresu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79368527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TM02892315[[fn=Dym]]</Template>
  <TotalTime>2835</TotalTime>
  <Words>610</Words>
  <Application>Microsoft Office PowerPoint</Application>
  <PresentationFormat>Širokouhlá</PresentationFormat>
  <Paragraphs>60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Dym</vt:lpstr>
      <vt:lpstr>Modul prihlasovania webovej aplikácie </vt:lpstr>
      <vt:lpstr>Použité technológie</vt:lpstr>
      <vt:lpstr>Socket.io</vt:lpstr>
      <vt:lpstr>Passport.js</vt:lpstr>
      <vt:lpstr>Sequelize.js</vt:lpstr>
      <vt:lpstr>Dátový model</vt:lpstr>
      <vt:lpstr>Rozdelenie aplikácie</vt:lpstr>
      <vt:lpstr>Registračný modul</vt:lpstr>
      <vt:lpstr>Prihlasovací modul</vt:lpstr>
      <vt:lpstr>Pridávanie a odoberanie možností</vt:lpstr>
      <vt:lpstr>Facebook, Google, Univerzitné konto</vt:lpstr>
      <vt:lpstr>Pridávanie a odoberanie možností QR kód</vt:lpstr>
      <vt:lpstr>Prihlasovací modul QR kód</vt:lpstr>
      <vt:lpstr>Prihlasovací modul Hlas</vt:lpstr>
      <vt:lpstr>Pridávanie a odoberanie možnosti Hlas </vt:lpstr>
      <vt:lpstr>Prihlásenie študenta mladšieho ako 16 rokov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prihlasovania webovej aplikácie </dc:title>
  <dc:creator>Kohár Frederik</dc:creator>
  <cp:lastModifiedBy>Kohár Frederik</cp:lastModifiedBy>
  <cp:revision>25</cp:revision>
  <dcterms:created xsi:type="dcterms:W3CDTF">2021-04-12T13:27:57Z</dcterms:created>
  <dcterms:modified xsi:type="dcterms:W3CDTF">2021-04-14T12:43:36Z</dcterms:modified>
</cp:coreProperties>
</file>