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9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AB950A96-C062-4DF6-ADC8-DCACFF1A1A67}">
          <p14:sldIdLst>
            <p14:sldId id="256"/>
            <p14:sldId id="262"/>
            <p14:sldId id="261"/>
            <p14:sldId id="263"/>
            <p14:sldId id="264"/>
            <p14:sldId id="265"/>
            <p14:sldId id="266"/>
            <p14:sldId id="267"/>
            <p14:sldId id="269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55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40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33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60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42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27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08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25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614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7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28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6572-3BC8-4783-ABCE-B64F56502727}" type="datetimeFigureOut">
              <a:rPr lang="sk-SK" smtClean="0"/>
              <a:t>9. 6. 2021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8396389-1440-437D-A643-E4F92AEB973D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84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5F2BA0-46C7-4025-B202-DBA83BEDFE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Modul registrácie prihlasovania webovej aplikácie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5C6061-D49D-41A4-8FE8-52DD19BAC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Frederik Kohár</a:t>
            </a:r>
          </a:p>
          <a:p>
            <a:r>
              <a:rPr lang="sk-SK" dirty="0"/>
              <a:t>Školiteľ : </a:t>
            </a:r>
            <a:r>
              <a:rPr lang="sk-SK" dirty="0">
                <a:ea typeface="+mn-lt"/>
                <a:cs typeface="+mn-lt"/>
              </a:rPr>
              <a:t>RNDr. Marek Nagy, PhD.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53409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CDA7D6-AF5C-4676-8B9A-1CD4D174F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990F16-5247-41F2-B25D-633C08015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47259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FAD5C-9CCA-4966-9B73-0E5A98244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Motivácia	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872C65-1812-4F4A-9990-46E839E73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Zjednodušenie autentifikácie pre deti</a:t>
            </a:r>
          </a:p>
          <a:p>
            <a:r>
              <a:rPr lang="sk-SK" dirty="0"/>
              <a:t>Žiadne nové heslá</a:t>
            </a:r>
          </a:p>
          <a:p>
            <a:r>
              <a:rPr lang="sk-SK" dirty="0"/>
              <a:t>Vyriešenie problému s centralizáciou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432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A4E19-31D0-412E-BC31-6414975D6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Použité metódy v bakalárskej práci	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ED4607-65D8-42DF-9BBE-E58FE5274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Meno + heslo + email</a:t>
            </a:r>
          </a:p>
          <a:p>
            <a:r>
              <a:rPr lang="sk-SK" dirty="0"/>
              <a:t>Facebook</a:t>
            </a:r>
          </a:p>
          <a:p>
            <a:r>
              <a:rPr lang="sk-SK" dirty="0"/>
              <a:t>Google</a:t>
            </a:r>
          </a:p>
          <a:p>
            <a:r>
              <a:rPr lang="sk-SK" dirty="0"/>
              <a:t>Univerzitné konto</a:t>
            </a:r>
          </a:p>
          <a:p>
            <a:r>
              <a:rPr lang="sk-SK" dirty="0"/>
              <a:t>QR kód </a:t>
            </a:r>
          </a:p>
          <a:p>
            <a:r>
              <a:rPr lang="sk-SK" dirty="0"/>
              <a:t>Hlasová biometria</a:t>
            </a:r>
          </a:p>
        </p:txBody>
      </p:sp>
    </p:spTree>
    <p:extLst>
      <p:ext uri="{BB962C8B-B14F-4D97-AF65-F5344CB8AC3E}">
        <p14:creationId xmlns:p14="http://schemas.microsoft.com/office/powerpoint/2010/main" val="2251034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9BD0E-4BDF-4985-91C8-05701E5F9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QR k</a:t>
            </a:r>
            <a:r>
              <a:rPr lang="sk-SK" dirty="0"/>
              <a:t>ód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072F086-4DB1-4EF6-B509-A4CE3310D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qrcode</a:t>
            </a:r>
            <a:r>
              <a:rPr lang="sk-SK" dirty="0"/>
              <a:t> – knižnica na vytvorenie QR kódu</a:t>
            </a:r>
          </a:p>
          <a:p>
            <a:r>
              <a:rPr lang="sk-SK" dirty="0" err="1"/>
              <a:t>qrcode.toDataURL</a:t>
            </a:r>
            <a:r>
              <a:rPr lang="en-GB" dirty="0"/>
              <a:t>(</a:t>
            </a:r>
            <a:r>
              <a:rPr lang="en-GB" dirty="0" err="1"/>
              <a:t>id:password</a:t>
            </a:r>
            <a:r>
              <a:rPr lang="en-GB" dirty="0"/>
              <a:t>, {</a:t>
            </a:r>
            <a:r>
              <a:rPr lang="en-GB" dirty="0" err="1"/>
              <a:t>errorCorrectionLevel</a:t>
            </a:r>
            <a:r>
              <a:rPr lang="en-GB" dirty="0"/>
              <a:t> : 'H’});</a:t>
            </a:r>
          </a:p>
          <a:p>
            <a:r>
              <a:rPr lang="en-GB" dirty="0"/>
              <a:t>jsqr.js – </a:t>
            </a:r>
            <a:r>
              <a:rPr lang="en-GB" dirty="0" err="1"/>
              <a:t>kn</a:t>
            </a:r>
            <a:r>
              <a:rPr lang="sk-SK" dirty="0" err="1"/>
              <a:t>ižnica</a:t>
            </a:r>
            <a:r>
              <a:rPr lang="sk-SK" dirty="0"/>
              <a:t> na analýzu QR kódu</a:t>
            </a:r>
          </a:p>
          <a:p>
            <a:r>
              <a:rPr lang="sk-SK" dirty="0"/>
              <a:t>let </a:t>
            </a:r>
            <a:r>
              <a:rPr lang="sk-SK" dirty="0" err="1"/>
              <a:t>code</a:t>
            </a:r>
            <a:r>
              <a:rPr lang="sk-SK" dirty="0"/>
              <a:t> = </a:t>
            </a:r>
            <a:r>
              <a:rPr lang="sk-SK" dirty="0" err="1"/>
              <a:t>jsQR</a:t>
            </a:r>
            <a:r>
              <a:rPr lang="sk-SK" dirty="0"/>
              <a:t>(</a:t>
            </a:r>
            <a:r>
              <a:rPr lang="sk-SK" dirty="0" err="1"/>
              <a:t>imageData.data</a:t>
            </a:r>
            <a:r>
              <a:rPr lang="sk-SK" dirty="0"/>
              <a:t>, </a:t>
            </a:r>
            <a:r>
              <a:rPr lang="sk-SK" dirty="0" err="1"/>
              <a:t>imageData.width</a:t>
            </a:r>
            <a:r>
              <a:rPr lang="sk-SK" dirty="0"/>
              <a:t>, </a:t>
            </a:r>
            <a:r>
              <a:rPr lang="sk-SK" dirty="0" err="1"/>
              <a:t>imageData.height</a:t>
            </a:r>
            <a:r>
              <a:rPr lang="sk-SK" dirty="0"/>
              <a:t>);</a:t>
            </a:r>
          </a:p>
          <a:p>
            <a:r>
              <a:rPr lang="sk-SK" dirty="0"/>
              <a:t>Veľká úspešnosť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68F6781-C9F6-49CB-A1A1-E7F839664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357" y="2015732"/>
            <a:ext cx="2987235" cy="26120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6419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67650-85CC-4942-8CA1-5203B9B2C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Hlas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1E6B0B-0104-495F-A78D-F6F514661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 err="1">
                <a:effectLst/>
                <a:latin typeface="Arial" panose="020B0604020202020204" pitchFamily="34" charset="0"/>
              </a:rPr>
              <a:t>AnalyserNode</a:t>
            </a:r>
            <a:endParaRPr lang="sk-SK" b="0" i="0" dirty="0">
              <a:effectLst/>
              <a:latin typeface="Arial" panose="020B0604020202020204" pitchFamily="34" charset="0"/>
            </a:endParaRPr>
          </a:p>
          <a:p>
            <a:r>
              <a:rPr lang="sk-SK" dirty="0" err="1">
                <a:latin typeface="Arial" panose="020B0604020202020204" pitchFamily="34" charset="0"/>
              </a:rPr>
              <a:t>euclidean-distance</a:t>
            </a:r>
            <a:r>
              <a:rPr lang="sk-SK" dirty="0">
                <a:latin typeface="Arial" panose="020B0604020202020204" pitchFamily="34" charset="0"/>
              </a:rPr>
              <a:t> knižnica</a:t>
            </a:r>
          </a:p>
          <a:p>
            <a:r>
              <a:rPr lang="sk-SK" dirty="0" err="1">
                <a:latin typeface="Arial" panose="020B0604020202020204" pitchFamily="34" charset="0"/>
              </a:rPr>
              <a:t>Spektrogram</a:t>
            </a:r>
            <a:endParaRPr lang="sk-SK" dirty="0">
              <a:latin typeface="Arial" panose="020B0604020202020204" pitchFamily="34" charset="0"/>
            </a:endParaRPr>
          </a:p>
          <a:p>
            <a:r>
              <a:rPr lang="sk-SK" dirty="0"/>
              <a:t>Slabá úspešnosť</a:t>
            </a:r>
          </a:p>
          <a:p>
            <a:endParaRPr lang="sk-SK" dirty="0"/>
          </a:p>
        </p:txBody>
      </p:sp>
      <p:graphicFrame>
        <p:nvGraphicFramePr>
          <p:cNvPr id="4" name="Tabuľka 4">
            <a:extLst>
              <a:ext uri="{FF2B5EF4-FFF2-40B4-BE49-F238E27FC236}">
                <a16:creationId xmlns:a16="http://schemas.microsoft.com/office/drawing/2014/main" id="{6F579C0F-E95A-41C2-A392-F27F250F3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251722"/>
              </p:ext>
            </p:extLst>
          </p:nvPr>
        </p:nvGraphicFramePr>
        <p:xfrm>
          <a:off x="7002038" y="2514600"/>
          <a:ext cx="448065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6131">
                  <a:extLst>
                    <a:ext uri="{9D8B030D-6E8A-4147-A177-3AD203B41FA5}">
                      <a16:colId xmlns:a16="http://schemas.microsoft.com/office/drawing/2014/main" val="2499645691"/>
                    </a:ext>
                  </a:extLst>
                </a:gridCol>
                <a:gridCol w="896131">
                  <a:extLst>
                    <a:ext uri="{9D8B030D-6E8A-4147-A177-3AD203B41FA5}">
                      <a16:colId xmlns:a16="http://schemas.microsoft.com/office/drawing/2014/main" val="567808905"/>
                    </a:ext>
                  </a:extLst>
                </a:gridCol>
                <a:gridCol w="896131">
                  <a:extLst>
                    <a:ext uri="{9D8B030D-6E8A-4147-A177-3AD203B41FA5}">
                      <a16:colId xmlns:a16="http://schemas.microsoft.com/office/drawing/2014/main" val="1655974900"/>
                    </a:ext>
                  </a:extLst>
                </a:gridCol>
                <a:gridCol w="896131">
                  <a:extLst>
                    <a:ext uri="{9D8B030D-6E8A-4147-A177-3AD203B41FA5}">
                      <a16:colId xmlns:a16="http://schemas.microsoft.com/office/drawing/2014/main" val="1332903715"/>
                    </a:ext>
                  </a:extLst>
                </a:gridCol>
                <a:gridCol w="896131">
                  <a:extLst>
                    <a:ext uri="{9D8B030D-6E8A-4147-A177-3AD203B41FA5}">
                      <a16:colId xmlns:a16="http://schemas.microsoft.com/office/drawing/2014/main" val="3975533043"/>
                    </a:ext>
                  </a:extLst>
                </a:gridCol>
              </a:tblGrid>
              <a:tr h="353869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žena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chlapec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dievča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686974"/>
                  </a:ext>
                </a:extLst>
              </a:tr>
              <a:tr h="353869">
                <a:tc>
                  <a:txBody>
                    <a:bodyPr/>
                    <a:lstStyle/>
                    <a:p>
                      <a:r>
                        <a:rPr lang="sk-SK" dirty="0"/>
                        <a:t>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48092"/>
                  </a:ext>
                </a:extLst>
              </a:tr>
              <a:tr h="353869">
                <a:tc>
                  <a:txBody>
                    <a:bodyPr/>
                    <a:lstStyle/>
                    <a:p>
                      <a:r>
                        <a:rPr lang="sk-SK" dirty="0"/>
                        <a:t>žena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026889"/>
                  </a:ext>
                </a:extLst>
              </a:tr>
              <a:tr h="353869">
                <a:tc>
                  <a:txBody>
                    <a:bodyPr/>
                    <a:lstStyle/>
                    <a:p>
                      <a:r>
                        <a:rPr lang="sk-SK" dirty="0"/>
                        <a:t>chlapec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071025"/>
                  </a:ext>
                </a:extLst>
              </a:tr>
              <a:tr h="353869">
                <a:tc>
                  <a:txBody>
                    <a:bodyPr/>
                    <a:lstStyle/>
                    <a:p>
                      <a:r>
                        <a:rPr lang="sk-SK" dirty="0"/>
                        <a:t>dievča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FF0000"/>
                          </a:solidFill>
                        </a:rPr>
                        <a:t>380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670138"/>
                  </a:ext>
                </a:extLst>
              </a:tr>
            </a:tbl>
          </a:graphicData>
        </a:graphic>
      </p:graphicFrame>
      <p:pic>
        <p:nvPicPr>
          <p:cNvPr id="6" name="Obrázok 5">
            <a:extLst>
              <a:ext uri="{FF2B5EF4-FFF2-40B4-BE49-F238E27FC236}">
                <a16:creationId xmlns:a16="http://schemas.microsoft.com/office/drawing/2014/main" id="{C66BD952-2BFF-4DFF-97AF-AB09E2E0D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563" y="2514600"/>
            <a:ext cx="1541736" cy="2356599"/>
          </a:xfrm>
          <a:prstGeom prst="rect">
            <a:avLst/>
          </a:prstGeom>
        </p:spPr>
      </p:pic>
      <p:sp>
        <p:nvSpPr>
          <p:cNvPr id="15" name="Obdĺžnik 14">
            <a:extLst>
              <a:ext uri="{FF2B5EF4-FFF2-40B4-BE49-F238E27FC236}">
                <a16:creationId xmlns:a16="http://schemas.microsoft.com/office/drawing/2014/main" id="{215317EE-E9D8-4163-9D28-BC6245D36667}"/>
              </a:ext>
            </a:extLst>
          </p:cNvPr>
          <p:cNvSpPr/>
          <p:nvPr/>
        </p:nvSpPr>
        <p:spPr>
          <a:xfrm>
            <a:off x="5503178" y="3816991"/>
            <a:ext cx="1006679" cy="10542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60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930633-A614-4279-9AA2-B098EB93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Facebook a Google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64F96F3-1E8B-4748-BF71-925D76C06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Registrácia aplikácie v službách</a:t>
            </a:r>
          </a:p>
          <a:p>
            <a:r>
              <a:rPr lang="sk-SK" dirty="0" err="1"/>
              <a:t>this.passport.use</a:t>
            </a:r>
            <a:r>
              <a:rPr lang="sk-SK" dirty="0"/>
              <a:t>('</a:t>
            </a:r>
            <a:r>
              <a:rPr lang="sk-SK" dirty="0" err="1"/>
              <a:t>google</a:t>
            </a:r>
            <a:r>
              <a:rPr lang="sk-SK" dirty="0"/>
              <a:t>‘ ,new </a:t>
            </a:r>
            <a:r>
              <a:rPr lang="sk-SK" dirty="0" err="1"/>
              <a:t>strategy</a:t>
            </a:r>
            <a:r>
              <a:rPr lang="sk-SK" dirty="0"/>
              <a:t>({</a:t>
            </a:r>
          </a:p>
          <a:p>
            <a:pPr marL="0" indent="0">
              <a:buNone/>
            </a:pPr>
            <a:r>
              <a:rPr lang="sk-SK" dirty="0"/>
              <a:t>                </a:t>
            </a:r>
            <a:r>
              <a:rPr lang="sk-SK" dirty="0" err="1"/>
              <a:t>clientID</a:t>
            </a:r>
            <a:r>
              <a:rPr lang="sk-SK" dirty="0"/>
              <a:t>: </a:t>
            </a:r>
            <a:r>
              <a:rPr lang="sk-SK" dirty="0" err="1"/>
              <a:t>process.env</a:t>
            </a:r>
            <a:r>
              <a:rPr lang="sk-SK" dirty="0"/>
              <a:t>["GOOGLE_CLIENT_ID"],</a:t>
            </a:r>
          </a:p>
          <a:p>
            <a:pPr marL="0" indent="0">
              <a:buNone/>
            </a:pPr>
            <a:r>
              <a:rPr lang="sk-SK" dirty="0"/>
              <a:t>                </a:t>
            </a:r>
            <a:r>
              <a:rPr lang="sk-SK" dirty="0" err="1"/>
              <a:t>clientSecret</a:t>
            </a:r>
            <a:r>
              <a:rPr lang="sk-SK" dirty="0"/>
              <a:t>: </a:t>
            </a:r>
            <a:r>
              <a:rPr lang="sk-SK" dirty="0" err="1"/>
              <a:t>process.env</a:t>
            </a:r>
            <a:r>
              <a:rPr lang="sk-SK" dirty="0"/>
              <a:t>["GOOGLE_CLIENT_SECRET"],</a:t>
            </a:r>
          </a:p>
          <a:p>
            <a:pPr marL="0" indent="0">
              <a:buNone/>
            </a:pPr>
            <a:r>
              <a:rPr lang="sk-SK" dirty="0"/>
              <a:t>                </a:t>
            </a:r>
            <a:r>
              <a:rPr lang="sk-SK" dirty="0" err="1"/>
              <a:t>callbackURL</a:t>
            </a:r>
            <a:r>
              <a:rPr lang="sk-SK" dirty="0"/>
              <a:t>:  </a:t>
            </a:r>
            <a:r>
              <a:rPr lang="sk-SK" dirty="0" err="1"/>
              <a:t>process.env</a:t>
            </a:r>
            <a:r>
              <a:rPr lang="sk-SK" dirty="0"/>
              <a:t>["RURL"] + instance.url + '</a:t>
            </a:r>
            <a:r>
              <a:rPr lang="sk-SK" dirty="0" err="1"/>
              <a:t>callback</a:t>
            </a:r>
            <a:r>
              <a:rPr lang="sk-SK" dirty="0"/>
              <a:t>',</a:t>
            </a:r>
          </a:p>
          <a:p>
            <a:pPr marL="0" indent="0">
              <a:buNone/>
            </a:pPr>
            <a:r>
              <a:rPr lang="sk-SK" dirty="0"/>
              <a:t>                </a:t>
            </a:r>
            <a:r>
              <a:rPr lang="sk-SK" dirty="0" err="1"/>
              <a:t>passReqToCallback</a:t>
            </a:r>
            <a:r>
              <a:rPr lang="sk-SK" dirty="0"/>
              <a:t>: </a:t>
            </a:r>
            <a:r>
              <a:rPr lang="sk-SK" dirty="0" err="1"/>
              <a:t>true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            }</a:t>
            </a:r>
          </a:p>
        </p:txBody>
      </p:sp>
    </p:spTree>
    <p:extLst>
      <p:ext uri="{BB962C8B-B14F-4D97-AF65-F5344CB8AC3E}">
        <p14:creationId xmlns:p14="http://schemas.microsoft.com/office/powerpoint/2010/main" val="80798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4F626-88BD-4B89-A60A-BB8839E4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Univerzitné prihlásenie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5A38368-7764-49FE-97D1-A7BDBFCBF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Certifikát podpísaný nejakou autoritou</a:t>
            </a:r>
          </a:p>
          <a:p>
            <a:r>
              <a:rPr lang="sk-SK" dirty="0" err="1"/>
              <a:t>entryPoint</a:t>
            </a:r>
            <a:endParaRPr lang="sk-SK" dirty="0"/>
          </a:p>
          <a:p>
            <a:r>
              <a:rPr lang="sk-SK" dirty="0"/>
              <a:t>Nepodarilo sa otestovať</a:t>
            </a:r>
          </a:p>
        </p:txBody>
      </p:sp>
    </p:spTree>
    <p:extLst>
      <p:ext uri="{BB962C8B-B14F-4D97-AF65-F5344CB8AC3E}">
        <p14:creationId xmlns:p14="http://schemas.microsoft.com/office/powerpoint/2010/main" val="2069684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236FB0-C96E-4528-BD11-1AF96C8D4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Použité knižnice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BBACEC-5944-4B25-A42F-9CA99FD7C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Passport.js</a:t>
            </a:r>
          </a:p>
          <a:p>
            <a:r>
              <a:rPr lang="sk-SK" dirty="0"/>
              <a:t>Sequelize.js</a:t>
            </a:r>
          </a:p>
          <a:p>
            <a:r>
              <a:rPr lang="sk-SK" dirty="0"/>
              <a:t>Nodemailer.js</a:t>
            </a:r>
          </a:p>
          <a:p>
            <a:r>
              <a:rPr lang="sk-SK" dirty="0"/>
              <a:t>Bcrypt.js</a:t>
            </a:r>
          </a:p>
        </p:txBody>
      </p:sp>
    </p:spTree>
    <p:extLst>
      <p:ext uri="{BB962C8B-B14F-4D97-AF65-F5344CB8AC3E}">
        <p14:creationId xmlns:p14="http://schemas.microsoft.com/office/powerpoint/2010/main" val="1988007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33157-BC62-4DF4-8378-7F03FA951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Manažment možností prihlásenia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C9D763E-E92E-487C-A023-21F267030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Pridanie a odobranie možnosti</a:t>
            </a:r>
          </a:p>
          <a:p>
            <a:r>
              <a:rPr lang="sk-SK" dirty="0"/>
              <a:t>Iba prihlásený používateľ, pridaná možnosť sa viaže k hlavnému účtu</a:t>
            </a:r>
          </a:p>
          <a:p>
            <a:r>
              <a:rPr lang="sk-SK" dirty="0"/>
              <a:t>Pri odobraní možnosti sa vymaže z databázy</a:t>
            </a:r>
          </a:p>
          <a:p>
            <a:r>
              <a:rPr lang="sk-SK" dirty="0"/>
              <a:t>Strata QR kódu, zmena údajov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86638175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1463</TotalTime>
  <Words>254</Words>
  <Application>Microsoft Office PowerPoint</Application>
  <PresentationFormat>Širokouhlá</PresentationFormat>
  <Paragraphs>70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Galéria</vt:lpstr>
      <vt:lpstr>Modul registrácie prihlasovania webovej aplikácie</vt:lpstr>
      <vt:lpstr>Motivácia </vt:lpstr>
      <vt:lpstr>Použité metódy v bakalárskej práci </vt:lpstr>
      <vt:lpstr>QR kód</vt:lpstr>
      <vt:lpstr>Hlas</vt:lpstr>
      <vt:lpstr>Facebook a Google</vt:lpstr>
      <vt:lpstr>Univerzitné prihlásenie</vt:lpstr>
      <vt:lpstr>Použité knižnice</vt:lpstr>
      <vt:lpstr>Manažment možností prihlásenia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registrácie prihlasovania webovej aplikácie</dc:title>
  <dc:creator>Frederik</dc:creator>
  <cp:lastModifiedBy>Frederik</cp:lastModifiedBy>
  <cp:revision>18</cp:revision>
  <dcterms:created xsi:type="dcterms:W3CDTF">2021-06-09T18:52:10Z</dcterms:created>
  <dcterms:modified xsi:type="dcterms:W3CDTF">2021-06-10T19:15:49Z</dcterms:modified>
</cp:coreProperties>
</file>