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0" r:id="rId5"/>
    <p:sldId id="259" r:id="rId6"/>
    <p:sldId id="271" r:id="rId7"/>
    <p:sldId id="261" r:id="rId8"/>
    <p:sldId id="267" r:id="rId9"/>
    <p:sldId id="272" r:id="rId10"/>
    <p:sldId id="262" r:id="rId11"/>
    <p:sldId id="263" r:id="rId12"/>
    <p:sldId id="269" r:id="rId13"/>
    <p:sldId id="264" r:id="rId14"/>
    <p:sldId id="266" r:id="rId15"/>
    <p:sldId id="265" r:id="rId16"/>
    <p:sldId id="268" r:id="rId1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099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28628 12859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10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8652 4842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3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8334 5345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4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9499 2805 16383 0 0,'0'4'0'0'0,"0"6"0"0"0,0 6 0 0 0,0 4 0 0 0,0 4 0 0 0,0 1 0 0 0,0 2 0 0 0,0 0 0 0 0,0 0 0 0 0,0-1 0 0 0,0 1 0 0 0,0 3 0 0 0,4 2 0 0 0,2 0 0 0 0,-1-2 0 0 0,4-5 0 0 0,0-3 0 0 0,-1 3 0 0 0,2 3 0 0 0,-1 0 0 0 0,-1 5 0 0 0,1 0 0 0 0,5 0 0 0 0,-1 2 0 0 0,-2 1 0 0 0,-3-3 0 0 0,1 3 0 0 0,4-1 0 0 0,4 3 0 0 0,-1-1 0 0 0,-4 2 0 0 0,2-1 0 0 0,2 1 0 0 0,-2-1 0 0 0,-3-7-16383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4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9816 4551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5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9075 5133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6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5741 5424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7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6191 4763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8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6191 4763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6-09T18:12:42.109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7752 4895 16383 0 0,'0'0'-16383'0'0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90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681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991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3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14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702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06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64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66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96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4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4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748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5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78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6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13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customXml" Target="../ink/ink5.xml"/><Relationship Id="rId12" Type="http://schemas.openxmlformats.org/officeDocument/2006/relationships/customXml" Target="../ink/ink10.xml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11" Type="http://schemas.openxmlformats.org/officeDocument/2006/relationships/customXml" Target="../ink/ink9.xml"/><Relationship Id="rId5" Type="http://schemas.openxmlformats.org/officeDocument/2006/relationships/image" Target="../media/image5.png"/><Relationship Id="rId10" Type="http://schemas.openxmlformats.org/officeDocument/2006/relationships/customXml" Target="../ink/ink8.xml"/><Relationship Id="rId4" Type="http://schemas.openxmlformats.org/officeDocument/2006/relationships/customXml" Target="../ink/ink3.xml"/><Relationship Id="rId9" Type="http://schemas.openxmlformats.org/officeDocument/2006/relationships/customXml" Target="../ink/ink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60EE1B3-DDB2-44D7-943C-63D9CEF27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072909CE-AD29-4CE7-A9A7-05D21672C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B8DBF1C0-B8F1-4AAC-8704-256BA0E9D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EF7F220A-1A50-45F2-A6C1-8B0FE44116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</a:blip>
          <a:srcRect t="36291" r="9090" b="-1"/>
          <a:stretch/>
        </p:blipFill>
        <p:spPr>
          <a:xfrm>
            <a:off x="474133" y="475488"/>
            <a:ext cx="11243734" cy="590973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8827245" cy="2677648"/>
          </a:xfrm>
        </p:spPr>
        <p:txBody>
          <a:bodyPr>
            <a:normAutofit/>
          </a:bodyPr>
          <a:lstStyle/>
          <a:p>
            <a:r>
              <a:rPr lang="sk-SK" dirty="0"/>
              <a:t>Modul registrácie prihlasovania webovej aplikácie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8827245" cy="861420"/>
          </a:xfrm>
        </p:spPr>
        <p:txBody>
          <a:bodyPr>
            <a:normAutofit/>
          </a:bodyPr>
          <a:lstStyle/>
          <a:p>
            <a:r>
              <a:rPr lang="sk-SK" dirty="0"/>
              <a:t>Frederik Kohár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0F7E59-C971-4F55-8E3A-1E583B65F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6557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37325D-9656-4A82-A895-B6130550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QR kód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4DF9D9BD-DE08-49BC-940E-7B97FBA31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Vizitky, reklamy ...</a:t>
            </a:r>
          </a:p>
          <a:p>
            <a:r>
              <a:rPr lang="sk-SK" dirty="0"/>
              <a:t>Dátový model – jednotka QR kódu</a:t>
            </a:r>
          </a:p>
          <a:p>
            <a:r>
              <a:rPr lang="sk-SK" dirty="0"/>
              <a:t>Tri značky polohy - rýchle určenie pozície QR kódu </a:t>
            </a:r>
          </a:p>
          <a:p>
            <a:r>
              <a:rPr lang="sk-SK" dirty="0"/>
              <a:t>Čistá zóna - Skener ľahšie rozpozná začiatok a koniec QR kódu</a:t>
            </a:r>
          </a:p>
        </p:txBody>
      </p:sp>
      <p:pic>
        <p:nvPicPr>
          <p:cNvPr id="7" name="Obrázok 7">
            <a:extLst>
              <a:ext uri="{FF2B5EF4-FFF2-40B4-BE49-F238E27FC236}">
                <a16:creationId xmlns:a16="http://schemas.microsoft.com/office/drawing/2014/main" id="{2B0D4C6E-E39A-4450-A970-57C402007B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0412" y="4181939"/>
            <a:ext cx="4448368" cy="239456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Písanie rukou 4">
                <a:extLst>
                  <a:ext uri="{FF2B5EF4-FFF2-40B4-BE49-F238E27FC236}">
                    <a16:creationId xmlns:a16="http://schemas.microsoft.com/office/drawing/2014/main" id="{A69116DA-88AE-49E0-84E3-AAE070725D9C}"/>
                  </a:ext>
                </a:extLst>
              </p14:cNvPr>
              <p14:cNvContentPartPr/>
              <p14:nvPr/>
            </p14:nvContentPartPr>
            <p14:xfrm>
              <a:off x="9933877" y="4172414"/>
              <a:ext cx="9525" cy="9525"/>
            </p14:xfrm>
          </p:contentPart>
        </mc:Choice>
        <mc:Fallback xmlns="">
          <p:pic>
            <p:nvPicPr>
              <p:cNvPr id="5" name="Písanie rukou 4">
                <a:extLst>
                  <a:ext uri="{FF2B5EF4-FFF2-40B4-BE49-F238E27FC236}">
                    <a16:creationId xmlns:a16="http://schemas.microsoft.com/office/drawing/2014/main" id="{A69116DA-88AE-49E0-84E3-AAE070725D9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14652" y="1324439"/>
                <a:ext cx="2857500" cy="571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95396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D5AAC-FFFC-4922-BB5B-37BD37AE4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Informácie v QR kóde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F362C9F-8983-4CA8-B195-7FA9982E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Veľkosť - 40 verzií - najmenšia 21 * 21, najväčšia 177 * 177</a:t>
            </a:r>
          </a:p>
          <a:p>
            <a:r>
              <a:rPr lang="sk-SK" dirty="0"/>
              <a:t>Úrovne opravy chýb - 4 úrovne - čím väčšia úroveň, tým viac môže byť QR kód poškodený - pri veľkej úrovni sa minie veľa dátových modelov na zálohy - uložíme menej našich informácií.</a:t>
            </a:r>
          </a:p>
          <a:p>
            <a:r>
              <a:rPr lang="sk-SK" dirty="0"/>
              <a:t>Dátový typ - číslice, písmená, symboly, bajty...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88067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05F8AE-054F-44A3-9BE0-4B7804F59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Ako pracuje skener QR kódu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Písanie rukou 3">
                <a:extLst>
                  <a:ext uri="{FF2B5EF4-FFF2-40B4-BE49-F238E27FC236}">
                    <a16:creationId xmlns:a16="http://schemas.microsoft.com/office/drawing/2014/main" id="{D0738FAF-10DD-43B4-9C65-D8B463C25BBD}"/>
                  </a:ext>
                </a:extLst>
              </p14:cNvPr>
              <p14:cNvContentPartPr/>
              <p14:nvPr/>
            </p14:nvContentPartPr>
            <p14:xfrm>
              <a:off x="2806389" y="1533292"/>
              <a:ext cx="9525" cy="9525"/>
            </p14:xfrm>
          </p:contentPart>
        </mc:Choice>
        <mc:Fallback xmlns="">
          <p:pic>
            <p:nvPicPr>
              <p:cNvPr id="4" name="Písanie rukou 3">
                <a:extLst>
                  <a:ext uri="{FF2B5EF4-FFF2-40B4-BE49-F238E27FC236}">
                    <a16:creationId xmlns:a16="http://schemas.microsoft.com/office/drawing/2014/main" id="{D0738FAF-10DD-43B4-9C65-D8B463C25B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7639" y="-1314683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Písanie rukou 4">
                <a:extLst>
                  <a:ext uri="{FF2B5EF4-FFF2-40B4-BE49-F238E27FC236}">
                    <a16:creationId xmlns:a16="http://schemas.microsoft.com/office/drawing/2014/main" id="{9439F4A4-D437-4537-AA03-B19369013048}"/>
                  </a:ext>
                </a:extLst>
              </p14:cNvPr>
              <p14:cNvContentPartPr/>
              <p14:nvPr/>
            </p14:nvContentPartPr>
            <p14:xfrm>
              <a:off x="3215267" y="641194"/>
              <a:ext cx="85725" cy="371475"/>
            </p14:xfrm>
          </p:contentPart>
        </mc:Choice>
        <mc:Fallback xmlns="">
          <p:pic>
            <p:nvPicPr>
              <p:cNvPr id="5" name="Písanie rukou 4">
                <a:extLst>
                  <a:ext uri="{FF2B5EF4-FFF2-40B4-BE49-F238E27FC236}">
                    <a16:creationId xmlns:a16="http://schemas.microsoft.com/office/drawing/2014/main" id="{9439F4A4-D437-4537-AA03-B1936901304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63554" y="532407"/>
                <a:ext cx="189497" cy="5894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Písanie rukou 5">
                <a:extLst>
                  <a:ext uri="{FF2B5EF4-FFF2-40B4-BE49-F238E27FC236}">
                    <a16:creationId xmlns:a16="http://schemas.microsoft.com/office/drawing/2014/main" id="{E25FCE4F-D490-437F-A738-56C542BF2B0D}"/>
                  </a:ext>
                </a:extLst>
              </p14:cNvPr>
              <p14:cNvContentPartPr/>
              <p14:nvPr/>
            </p14:nvContentPartPr>
            <p14:xfrm>
              <a:off x="3326779" y="1254511"/>
              <a:ext cx="9525" cy="9525"/>
            </p14:xfrm>
          </p:contentPart>
        </mc:Choice>
        <mc:Fallback xmlns="">
          <p:pic>
            <p:nvPicPr>
              <p:cNvPr id="6" name="Písanie rukou 5">
                <a:extLst>
                  <a:ext uri="{FF2B5EF4-FFF2-40B4-BE49-F238E27FC236}">
                    <a16:creationId xmlns:a16="http://schemas.microsoft.com/office/drawing/2014/main" id="{E25FCE4F-D490-437F-A738-56C542BF2B0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98029" y="-1593464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Písanie rukou 6">
                <a:extLst>
                  <a:ext uri="{FF2B5EF4-FFF2-40B4-BE49-F238E27FC236}">
                    <a16:creationId xmlns:a16="http://schemas.microsoft.com/office/drawing/2014/main" id="{EC3B72CD-9699-4EFC-96E7-D3A1BDB0DFD6}"/>
                  </a:ext>
                </a:extLst>
              </p14:cNvPr>
              <p14:cNvContentPartPr/>
              <p14:nvPr/>
            </p14:nvContentPartPr>
            <p14:xfrm>
              <a:off x="3066584" y="1458950"/>
              <a:ext cx="9525" cy="9525"/>
            </p14:xfrm>
          </p:contentPart>
        </mc:Choice>
        <mc:Fallback xmlns="">
          <p:pic>
            <p:nvPicPr>
              <p:cNvPr id="7" name="Písanie rukou 6">
                <a:extLst>
                  <a:ext uri="{FF2B5EF4-FFF2-40B4-BE49-F238E27FC236}">
                    <a16:creationId xmlns:a16="http://schemas.microsoft.com/office/drawing/2014/main" id="{EC3B72CD-9699-4EFC-96E7-D3A1BDB0DFD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7834" y="-1389025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Písanie rukou 7">
                <a:extLst>
                  <a:ext uri="{FF2B5EF4-FFF2-40B4-BE49-F238E27FC236}">
                    <a16:creationId xmlns:a16="http://schemas.microsoft.com/office/drawing/2014/main" id="{2D1E0E9A-9ED6-40B8-AEAE-671CC0E51732}"/>
                  </a:ext>
                </a:extLst>
              </p14:cNvPr>
              <p14:cNvContentPartPr/>
              <p14:nvPr/>
            </p14:nvContentPartPr>
            <p14:xfrm>
              <a:off x="1895706" y="1561170"/>
              <a:ext cx="9525" cy="9525"/>
            </p14:xfrm>
          </p:contentPart>
        </mc:Choice>
        <mc:Fallback xmlns="">
          <p:pic>
            <p:nvPicPr>
              <p:cNvPr id="8" name="Písanie rukou 7">
                <a:extLst>
                  <a:ext uri="{FF2B5EF4-FFF2-40B4-BE49-F238E27FC236}">
                    <a16:creationId xmlns:a16="http://schemas.microsoft.com/office/drawing/2014/main" id="{2D1E0E9A-9ED6-40B8-AEAE-671CC0E5173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6956" y="-1286805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Písanie rukou 8">
                <a:extLst>
                  <a:ext uri="{FF2B5EF4-FFF2-40B4-BE49-F238E27FC236}">
                    <a16:creationId xmlns:a16="http://schemas.microsoft.com/office/drawing/2014/main" id="{1C375BB9-8667-4943-AF15-52A2703D495A}"/>
                  </a:ext>
                </a:extLst>
              </p14:cNvPr>
              <p14:cNvContentPartPr/>
              <p14:nvPr/>
            </p14:nvContentPartPr>
            <p14:xfrm>
              <a:off x="2053682" y="1328853"/>
              <a:ext cx="9525" cy="9525"/>
            </p14:xfrm>
          </p:contentPart>
        </mc:Choice>
        <mc:Fallback xmlns="">
          <p:pic>
            <p:nvPicPr>
              <p:cNvPr id="9" name="Písanie rukou 8">
                <a:extLst>
                  <a:ext uri="{FF2B5EF4-FFF2-40B4-BE49-F238E27FC236}">
                    <a16:creationId xmlns:a16="http://schemas.microsoft.com/office/drawing/2014/main" id="{1C375BB9-8667-4943-AF15-52A2703D49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4932" y="-1519122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Písanie rukou 9">
                <a:extLst>
                  <a:ext uri="{FF2B5EF4-FFF2-40B4-BE49-F238E27FC236}">
                    <a16:creationId xmlns:a16="http://schemas.microsoft.com/office/drawing/2014/main" id="{3B7A1C7F-859E-4DA3-8A94-BD8286AE0795}"/>
                  </a:ext>
                </a:extLst>
              </p14:cNvPr>
              <p14:cNvContentPartPr/>
              <p14:nvPr/>
            </p14:nvContentPartPr>
            <p14:xfrm>
              <a:off x="2053682" y="1328853"/>
              <a:ext cx="9525" cy="9525"/>
            </p14:xfrm>
          </p:contentPart>
        </mc:Choice>
        <mc:Fallback xmlns="">
          <p:pic>
            <p:nvPicPr>
              <p:cNvPr id="10" name="Písanie rukou 9">
                <a:extLst>
                  <a:ext uri="{FF2B5EF4-FFF2-40B4-BE49-F238E27FC236}">
                    <a16:creationId xmlns:a16="http://schemas.microsoft.com/office/drawing/2014/main" id="{3B7A1C7F-859E-4DA3-8A94-BD8286AE07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4932" y="-1519122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" name="Písanie rukou 10">
                <a:extLst>
                  <a:ext uri="{FF2B5EF4-FFF2-40B4-BE49-F238E27FC236}">
                    <a16:creationId xmlns:a16="http://schemas.microsoft.com/office/drawing/2014/main" id="{22C6ECB2-2567-49F0-A6B4-45C7A3C50714}"/>
                  </a:ext>
                </a:extLst>
              </p14:cNvPr>
              <p14:cNvContentPartPr/>
              <p14:nvPr/>
            </p14:nvContentPartPr>
            <p14:xfrm>
              <a:off x="2601950" y="1375316"/>
              <a:ext cx="9525" cy="9525"/>
            </p14:xfrm>
          </p:contentPart>
        </mc:Choice>
        <mc:Fallback xmlns="">
          <p:pic>
            <p:nvPicPr>
              <p:cNvPr id="11" name="Písanie rukou 10">
                <a:extLst>
                  <a:ext uri="{FF2B5EF4-FFF2-40B4-BE49-F238E27FC236}">
                    <a16:creationId xmlns:a16="http://schemas.microsoft.com/office/drawing/2014/main" id="{22C6ECB2-2567-49F0-A6B4-45C7A3C5071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73200" y="-1472659"/>
                <a:ext cx="2857500" cy="571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2" name="Písanie rukou 11">
                <a:extLst>
                  <a:ext uri="{FF2B5EF4-FFF2-40B4-BE49-F238E27FC236}">
                    <a16:creationId xmlns:a16="http://schemas.microsoft.com/office/drawing/2014/main" id="{C85265DE-D9B9-4506-A07D-51882FB66960}"/>
                  </a:ext>
                </a:extLst>
              </p14:cNvPr>
              <p14:cNvContentPartPr/>
              <p14:nvPr/>
            </p14:nvContentPartPr>
            <p14:xfrm>
              <a:off x="2917901" y="1356731"/>
              <a:ext cx="9525" cy="9525"/>
            </p14:xfrm>
          </p:contentPart>
        </mc:Choice>
        <mc:Fallback xmlns="">
          <p:pic>
            <p:nvPicPr>
              <p:cNvPr id="12" name="Písanie rukou 11">
                <a:extLst>
                  <a:ext uri="{FF2B5EF4-FFF2-40B4-BE49-F238E27FC236}">
                    <a16:creationId xmlns:a16="http://schemas.microsoft.com/office/drawing/2014/main" id="{C85265DE-D9B9-4506-A07D-51882FB6696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8676" y="-1491244"/>
                <a:ext cx="2857500" cy="57150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Zástupný objekt pre obsah 14">
            <a:extLst>
              <a:ext uri="{FF2B5EF4-FFF2-40B4-BE49-F238E27FC236}">
                <a16:creationId xmlns:a16="http://schemas.microsoft.com/office/drawing/2014/main" id="{8ADF0A47-EFC6-4998-8411-638EB7917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3 značky polohy</a:t>
            </a:r>
          </a:p>
          <a:p>
            <a:r>
              <a:rPr lang="sk-SK"/>
              <a:t>Začína v pravo dole</a:t>
            </a:r>
            <a:endParaRPr lang="sk-SK" dirty="0"/>
          </a:p>
          <a:p>
            <a:r>
              <a:rPr lang="sk-SK"/>
              <a:t>1 - dátový typ zvyšku údajov</a:t>
            </a:r>
            <a:endParaRPr lang="sk-SK" dirty="0"/>
          </a:p>
          <a:p>
            <a:r>
              <a:rPr lang="sk-SK"/>
              <a:t>2 - počet znakov kódovaných údajov</a:t>
            </a:r>
            <a:endParaRPr lang="sk-SK" dirty="0"/>
          </a:p>
          <a:p>
            <a:r>
              <a:rPr lang="sk-SK"/>
              <a:t>3 - dátové moduly</a:t>
            </a:r>
            <a:endParaRPr lang="sk-SK" dirty="0"/>
          </a:p>
          <a:p>
            <a:r>
              <a:rPr lang="sk-SK"/>
              <a:t>4 - koncový identifikátor</a:t>
            </a:r>
          </a:p>
          <a:p>
            <a:r>
              <a:rPr lang="sk-SK"/>
              <a:t>5 - úrovne opravy chýb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16" name="Obrázok 16">
            <a:extLst>
              <a:ext uri="{FF2B5EF4-FFF2-40B4-BE49-F238E27FC236}">
                <a16:creationId xmlns:a16="http://schemas.microsoft.com/office/drawing/2014/main" id="{0B8845B0-7FCC-4E44-BEF3-498B990F8EE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30229" y="2416870"/>
            <a:ext cx="5939882" cy="337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438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8A2295-771C-48C7-9A3C-7E6C49571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Biometrické overenie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FC8B209-50AF-4FFB-BBE6-AE157322C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Overenie hlasom </a:t>
            </a:r>
          </a:p>
          <a:p>
            <a:r>
              <a:rPr lang="sk-SK" dirty="0"/>
              <a:t>Očné skenery</a:t>
            </a:r>
          </a:p>
          <a:p>
            <a:r>
              <a:rPr lang="sk-SK" dirty="0"/>
              <a:t>Rozpoznávanie tváre</a:t>
            </a:r>
          </a:p>
          <a:p>
            <a:r>
              <a:rPr lang="sk-SK" dirty="0"/>
              <a:t>Skenery odtlačkov prstov </a:t>
            </a:r>
          </a:p>
        </p:txBody>
      </p:sp>
    </p:spTree>
    <p:extLst>
      <p:ext uri="{BB962C8B-B14F-4D97-AF65-F5344CB8AC3E}">
        <p14:creationId xmlns:p14="http://schemas.microsoft.com/office/powerpoint/2010/main" val="353729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EFAB5A-C46F-4F1B-B4B4-08667364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Overenie hlasom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93E96B6-CF49-4C78-994B-4BC18E826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>
                <a:ea typeface="+mn-lt"/>
                <a:cs typeface="+mn-lt"/>
              </a:rPr>
              <a:t>Overenie hlasom - každý človek má jedinečné fyzické, fonetické aj morfologické vlastnosti</a:t>
            </a:r>
            <a:endParaRPr lang="en-US">
              <a:ea typeface="+mn-lt"/>
              <a:cs typeface="+mn-lt"/>
            </a:endParaRPr>
          </a:p>
          <a:p>
            <a:r>
              <a:rPr lang="sk-SK">
                <a:ea typeface="+mn-lt"/>
                <a:cs typeface="+mn-lt"/>
              </a:rPr>
              <a:t>Bezpečná forma overenia</a:t>
            </a:r>
            <a:endParaRPr lang="en-US">
              <a:ea typeface="+mn-lt"/>
              <a:cs typeface="+mn-lt"/>
            </a:endParaRPr>
          </a:p>
          <a:p>
            <a:r>
              <a:rPr lang="sk-SK">
                <a:ea typeface="+mn-lt"/>
                <a:cs typeface="+mn-lt"/>
              </a:rPr>
              <a:t>Stačí mikrofón, alebo lacné slúchadlá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0255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88127B-F252-4109-91F8-880ACDC49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Žiaci pod 13 rokov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358D334-8619-494C-96CE-E7C5709F7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QR kód</a:t>
            </a:r>
          </a:p>
          <a:p>
            <a:r>
              <a:rPr lang="sk-SK" dirty="0"/>
              <a:t>Hlasové overenie</a:t>
            </a:r>
          </a:p>
          <a:p>
            <a:r>
              <a:rPr lang="sk-SK" dirty="0"/>
              <a:t>Rodič sa zaregistruje aplikáciou tretej strany alebo menom + heslom + emailom a v aplikácií nastaví možnosť prihlásenia cez QR kód alebo hlas.</a:t>
            </a:r>
          </a:p>
        </p:txBody>
      </p:sp>
    </p:spTree>
    <p:extLst>
      <p:ext uri="{BB962C8B-B14F-4D97-AF65-F5344CB8AC3E}">
        <p14:creationId xmlns:p14="http://schemas.microsoft.com/office/powerpoint/2010/main" val="4257320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1C04DD-D24D-4151-86D2-016D4C213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Súčasný stav - alza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F8608688-35F2-4786-8779-60BF03D6D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Spája účty pomocou emailu – my však nemáme email z každej možnosti, preto toto spájanie nerobíme.</a:t>
            </a:r>
          </a:p>
        </p:txBody>
      </p:sp>
      <p:pic>
        <p:nvPicPr>
          <p:cNvPr id="7" name="Obrázok 7" descr="Obrázok, na ktorom je text&#10;&#10;Automaticky generovaný popis">
            <a:extLst>
              <a:ext uri="{FF2B5EF4-FFF2-40B4-BE49-F238E27FC236}">
                <a16:creationId xmlns:a16="http://schemas.microsoft.com/office/drawing/2014/main" id="{0145E4FA-DCF8-4EC6-9731-957EECEF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5674" y="2956341"/>
            <a:ext cx="2719124" cy="377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9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38B723-E1C0-4011-A5AC-1316053B3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Cieľ 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8A840CF-2A77-43FA-975F-C0AEE9DB9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>
                <a:ea typeface="+mn-lt"/>
                <a:cs typeface="+mn-lt"/>
              </a:rPr>
              <a:t>Vytvoriť modul v základnom </a:t>
            </a:r>
            <a:r>
              <a:rPr lang="sk-SK" dirty="0" err="1">
                <a:ea typeface="+mn-lt"/>
                <a:cs typeface="+mn-lt"/>
              </a:rPr>
              <a:t>Javascipt</a:t>
            </a:r>
            <a:r>
              <a:rPr lang="sk-SK" dirty="0">
                <a:ea typeface="+mn-lt"/>
                <a:cs typeface="+mn-lt"/>
              </a:rPr>
              <a:t> kóde s prepojením na node.js a socket.io  knižnicu. Modul bude obhospodarovať lokálnu databázu všetkých užívateľov  portálu. Bude realizovať overovanie klasickou formou (meno + heslo), grafickou formou pre deti a overovanie cez externé služby (univerzitné prihlasovanie, </a:t>
            </a:r>
            <a:r>
              <a:rPr lang="sk-SK" dirty="0" err="1">
                <a:ea typeface="+mn-lt"/>
                <a:cs typeface="+mn-lt"/>
              </a:rPr>
              <a:t>google</a:t>
            </a:r>
            <a:r>
              <a:rPr lang="sk-SK" dirty="0">
                <a:ea typeface="+mn-lt"/>
                <a:cs typeface="+mn-lt"/>
              </a:rPr>
              <a:t>, </a:t>
            </a:r>
            <a:r>
              <a:rPr lang="sk-SK" dirty="0" err="1">
                <a:ea typeface="+mn-lt"/>
                <a:cs typeface="+mn-lt"/>
              </a:rPr>
              <a:t>facebook</a:t>
            </a:r>
            <a:r>
              <a:rPr lang="sk-SK" dirty="0">
                <a:ea typeface="+mn-lt"/>
                <a:cs typeface="+mn-lt"/>
              </a:rPr>
              <a:t>,...). Doplnkové overenie bude experimentálne cez hlasovú biometriu. Modul bude poskytovať aj lokálnu registráciu potvrdzovanú emailom.</a:t>
            </a:r>
          </a:p>
          <a:p>
            <a:endParaRPr lang="sk-SK" dirty="0"/>
          </a:p>
          <a:p>
            <a:r>
              <a:rPr lang="sk-SK" dirty="0"/>
              <a:t>Školiteľ : </a:t>
            </a:r>
            <a:r>
              <a:rPr lang="sk-SK" dirty="0">
                <a:ea typeface="+mn-lt"/>
                <a:cs typeface="+mn-lt"/>
              </a:rPr>
              <a:t>RNDr. Marek Nagy, PhD.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8641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0DFD3-24F5-4872-AF9D-4F27D3A6C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Prečo táto téma 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EB3DA37-42DD-4C0B-BBC2-47FA8350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Záujem o webové aplikácie</a:t>
            </a:r>
          </a:p>
          <a:p>
            <a:r>
              <a:rPr lang="sk-SK" dirty="0"/>
              <a:t>Zaujímavá experimentálna časť</a:t>
            </a:r>
          </a:p>
        </p:txBody>
      </p:sp>
    </p:spTree>
    <p:extLst>
      <p:ext uri="{BB962C8B-B14F-4D97-AF65-F5344CB8AC3E}">
        <p14:creationId xmlns:p14="http://schemas.microsoft.com/office/powerpoint/2010/main" val="394322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47F7D1-00DE-4CD8-9254-FBDBB937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Autentifikácia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C6982E4-5E95-4B51-83FF-CC1CD22F9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Overenie používateľa</a:t>
            </a:r>
          </a:p>
          <a:p>
            <a:r>
              <a:rPr lang="sk-SK" dirty="0"/>
              <a:t>Autorizácia</a:t>
            </a:r>
          </a:p>
          <a:p>
            <a:r>
              <a:rPr lang="sk-SK" dirty="0"/>
              <a:t>3 spôsoby: pozná kľúč – heslo</a:t>
            </a:r>
            <a:br>
              <a:rPr lang="sk-SK" dirty="0"/>
            </a:br>
            <a:r>
              <a:rPr lang="sk-SK" dirty="0"/>
              <a:t>			 : jedinečná vlastnosť – hlas, oko, odtlačok prsta</a:t>
            </a:r>
            <a:br>
              <a:rPr lang="sk-SK" dirty="0"/>
            </a:br>
            <a:r>
              <a:rPr lang="sk-SK" dirty="0"/>
              <a:t>                 : vlastní kľúč – ISIC, QR kód</a:t>
            </a:r>
          </a:p>
        </p:txBody>
      </p:sp>
    </p:spTree>
    <p:extLst>
      <p:ext uri="{BB962C8B-B14F-4D97-AF65-F5344CB8AC3E}">
        <p14:creationId xmlns:p14="http://schemas.microsoft.com/office/powerpoint/2010/main" val="2220944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8162C-BD49-4596-897E-472D512E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Možnosti registrácie a prihlasovania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A7A20F-9BA6-4EE6-94AE-C0618804C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Meno + heslo</a:t>
            </a:r>
          </a:p>
          <a:p>
            <a:r>
              <a:rPr lang="sk-SK" dirty="0"/>
              <a:t>Meno + heslo + email</a:t>
            </a:r>
          </a:p>
          <a:p>
            <a:r>
              <a:rPr lang="sk-SK" dirty="0"/>
              <a:t>Aplikácie tretích strán - Facebook, Google, Twitter, Univerzitné konto</a:t>
            </a:r>
          </a:p>
          <a:p>
            <a:r>
              <a:rPr lang="sk-SK" dirty="0"/>
              <a:t>QR kód</a:t>
            </a:r>
          </a:p>
          <a:p>
            <a:r>
              <a:rPr lang="sk-SK" dirty="0"/>
              <a:t>Biometrické overovanie </a:t>
            </a:r>
          </a:p>
        </p:txBody>
      </p:sp>
    </p:spTree>
    <p:extLst>
      <p:ext uri="{BB962C8B-B14F-4D97-AF65-F5344CB8AC3E}">
        <p14:creationId xmlns:p14="http://schemas.microsoft.com/office/powerpoint/2010/main" val="99585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651826-700D-405C-A4CB-2954DAFB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Meno + heslo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A19349D-D392-4AD9-BE57-D49141CDC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Zabudnuté heslo</a:t>
            </a:r>
          </a:p>
          <a:p>
            <a:r>
              <a:rPr lang="sk-SK" dirty="0"/>
              <a:t>Vytvorenie nového účtu – veľa prebytočných účtov</a:t>
            </a:r>
          </a:p>
          <a:p>
            <a:r>
              <a:rPr lang="sk-SK" dirty="0"/>
              <a:t>Ak pridáme email:</a:t>
            </a:r>
          </a:p>
          <a:p>
            <a:r>
              <a:rPr lang="sk-SK" dirty="0"/>
              <a:t>Potvrdenie verifikačného linku na emaily</a:t>
            </a:r>
          </a:p>
          <a:p>
            <a:r>
              <a:rPr lang="sk-SK" dirty="0"/>
              <a:t>Zníženie prebytočných účtov v aplikácií - unikátny email</a:t>
            </a:r>
          </a:p>
          <a:p>
            <a:r>
              <a:rPr lang="sk-SK" dirty="0"/>
              <a:t>Možnosť prístupu aj po strate hesla – zabudol som heslo</a:t>
            </a:r>
          </a:p>
          <a:p>
            <a:r>
              <a:rPr lang="sk-SK" dirty="0"/>
              <a:t>Deti si heslo často nezapamätajú, nemajú email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52957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6A36E7-7FB4-4D15-9DD2-EFAA83DFE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Aplikácie tretích strán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BCCBE0F-F649-4E33-AA68-04D2B269C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Facebook, Google, Twitter...</a:t>
            </a:r>
          </a:p>
          <a:p>
            <a:r>
              <a:rPr lang="sk-SK" dirty="0"/>
              <a:t>Povinnosť mať účet v aplikácií tretej strany</a:t>
            </a:r>
          </a:p>
          <a:p>
            <a:r>
              <a:rPr lang="sk-SK" dirty="0"/>
              <a:t>Každá aplikácia iné heslo</a:t>
            </a:r>
          </a:p>
          <a:p>
            <a:r>
              <a:rPr lang="sk-SK" dirty="0"/>
              <a:t>Netreba si pamätať ďalšie heslo do aplikácií</a:t>
            </a:r>
          </a:p>
          <a:p>
            <a:r>
              <a:rPr lang="sk-SK" dirty="0"/>
              <a:t>Konto len pre užívateľov starších ako 13 rokov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96588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76AEE1-4881-418B-93AE-047C43E2A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OAUTH protokol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95FB48-040C-4388-AD5E-EFFA67681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Facebook, Google</a:t>
            </a:r>
          </a:p>
          <a:p>
            <a:r>
              <a:rPr lang="sk-SK" dirty="0"/>
              <a:t>Zaregistrovanie aplikácií v službe tretej strany, </a:t>
            </a:r>
            <a:r>
              <a:rPr lang="sk-SK" dirty="0" err="1"/>
              <a:t>odkliaľ</a:t>
            </a:r>
            <a:r>
              <a:rPr lang="sk-SK" dirty="0"/>
              <a:t> sa získa </a:t>
            </a:r>
            <a:r>
              <a:rPr lang="sk-SK" dirty="0" err="1"/>
              <a:t>Client</a:t>
            </a:r>
            <a:r>
              <a:rPr lang="sk-SK" dirty="0"/>
              <a:t> ID a </a:t>
            </a:r>
            <a:r>
              <a:rPr lang="sk-SK" dirty="0" err="1"/>
              <a:t>Secret</a:t>
            </a:r>
            <a:r>
              <a:rPr lang="sk-SK" dirty="0"/>
              <a:t> ID, pomocou ktorého bude tretia strana vedieť, aká aplikácia požaduje prihlásenie a aké dáta od nej chceme. Používateľovi sa po presmerovaní na prihlasovaniu stránku tretej strany zobrazí, k akým dátam pristupuje naša aplikácia.</a:t>
            </a:r>
          </a:p>
        </p:txBody>
      </p:sp>
    </p:spTree>
    <p:extLst>
      <p:ext uri="{BB962C8B-B14F-4D97-AF65-F5344CB8AC3E}">
        <p14:creationId xmlns:p14="http://schemas.microsoft.com/office/powerpoint/2010/main" val="114543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3903B3-B9FC-40EC-8B23-5D8BAED18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SAML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772A984-68DD-4B8A-813D-4533C82F2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Univerzitné konto</a:t>
            </a:r>
          </a:p>
          <a:p>
            <a:r>
              <a:rPr lang="sk-SK" dirty="0"/>
              <a:t>Potrebné vlastniť podpísaný certifikát nejakou autoritou, po kliknutí na prihlásenie sa zobrazí modul na prihlásenie do Univerzitnej aplikácie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02456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</TotalTime>
  <Words>546</Words>
  <Application>Microsoft Office PowerPoint</Application>
  <PresentationFormat>Širokouhlá</PresentationFormat>
  <Paragraphs>71</Paragraphs>
  <Slides>16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Ion Boardroom</vt:lpstr>
      <vt:lpstr>Modul registrácie prihlasovania webovej aplikácie</vt:lpstr>
      <vt:lpstr>Cieľ </vt:lpstr>
      <vt:lpstr>Prečo táto téma ?</vt:lpstr>
      <vt:lpstr>Autentifikácia</vt:lpstr>
      <vt:lpstr>Možnosti registrácie a prihlasovania</vt:lpstr>
      <vt:lpstr>Meno + heslo</vt:lpstr>
      <vt:lpstr>Aplikácie tretích strán</vt:lpstr>
      <vt:lpstr>OAUTH protokol</vt:lpstr>
      <vt:lpstr>SAML</vt:lpstr>
      <vt:lpstr>QR kód</vt:lpstr>
      <vt:lpstr>Informácie v QR kóde</vt:lpstr>
      <vt:lpstr>Ako pracuje skener QR kódu</vt:lpstr>
      <vt:lpstr>Biometrické overenie</vt:lpstr>
      <vt:lpstr>Overenie hlasom</vt:lpstr>
      <vt:lpstr>Žiaci pod 13 rokov</vt:lpstr>
      <vt:lpstr>Súčasný stav - alza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>Frederik</cp:lastModifiedBy>
  <cp:revision>305</cp:revision>
  <dcterms:created xsi:type="dcterms:W3CDTF">2021-03-09T06:56:33Z</dcterms:created>
  <dcterms:modified xsi:type="dcterms:W3CDTF">2021-06-10T19:28:13Z</dcterms:modified>
</cp:coreProperties>
</file>