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2" r:id="rId4"/>
    <p:sldId id="257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567735-E9B6-4B9F-96E7-FF6FDE8702FF}" v="2" dt="2020-12-07T21:43:01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harfrederik@gmail.com" userId="9393fb3722f5124b" providerId="LiveId" clId="{4A567735-E9B6-4B9F-96E7-FF6FDE8702FF}"/>
    <pc:docChg chg="custSel addSld modSld">
      <pc:chgData name="koharfrederik@gmail.com" userId="9393fb3722f5124b" providerId="LiveId" clId="{4A567735-E9B6-4B9F-96E7-FF6FDE8702FF}" dt="2020-12-07T21:43:19.727" v="59"/>
      <pc:docMkLst>
        <pc:docMk/>
      </pc:docMkLst>
      <pc:sldChg chg="modSp mod">
        <pc:chgData name="koharfrederik@gmail.com" userId="9393fb3722f5124b" providerId="LiveId" clId="{4A567735-E9B6-4B9F-96E7-FF6FDE8702FF}" dt="2020-12-07T20:13:35.598" v="10" actId="20577"/>
        <pc:sldMkLst>
          <pc:docMk/>
          <pc:sldMk cId="613190733" sldId="258"/>
        </pc:sldMkLst>
        <pc:spChg chg="mod">
          <ac:chgData name="koharfrederik@gmail.com" userId="9393fb3722f5124b" providerId="LiveId" clId="{4A567735-E9B6-4B9F-96E7-FF6FDE8702FF}" dt="2020-12-07T20:12:45.880" v="1"/>
          <ac:spMkLst>
            <pc:docMk/>
            <pc:sldMk cId="613190733" sldId="258"/>
            <ac:spMk id="2" creationId="{88561C7E-2392-4F50-8E19-AB432E3D1D30}"/>
          </ac:spMkLst>
        </pc:spChg>
        <pc:spChg chg="mod">
          <ac:chgData name="koharfrederik@gmail.com" userId="9393fb3722f5124b" providerId="LiveId" clId="{4A567735-E9B6-4B9F-96E7-FF6FDE8702FF}" dt="2020-12-07T20:13:35.598" v="10" actId="20577"/>
          <ac:spMkLst>
            <pc:docMk/>
            <pc:sldMk cId="613190733" sldId="258"/>
            <ac:spMk id="3" creationId="{C1219D87-1F70-4E4D-AA64-D6CE2136F85B}"/>
          </ac:spMkLst>
        </pc:spChg>
      </pc:sldChg>
      <pc:sldChg chg="modSp mod">
        <pc:chgData name="koharfrederik@gmail.com" userId="9393fb3722f5124b" providerId="LiveId" clId="{4A567735-E9B6-4B9F-96E7-FF6FDE8702FF}" dt="2020-12-07T20:13:28.894" v="6"/>
        <pc:sldMkLst>
          <pc:docMk/>
          <pc:sldMk cId="4060242948" sldId="259"/>
        </pc:sldMkLst>
        <pc:spChg chg="mod">
          <ac:chgData name="koharfrederik@gmail.com" userId="9393fb3722f5124b" providerId="LiveId" clId="{4A567735-E9B6-4B9F-96E7-FF6FDE8702FF}" dt="2020-12-07T20:13:18.807" v="5"/>
          <ac:spMkLst>
            <pc:docMk/>
            <pc:sldMk cId="4060242948" sldId="259"/>
            <ac:spMk id="2" creationId="{EEE17683-6F8C-4CA8-ABF3-08E3CA4887FA}"/>
          </ac:spMkLst>
        </pc:spChg>
        <pc:spChg chg="mod">
          <ac:chgData name="koharfrederik@gmail.com" userId="9393fb3722f5124b" providerId="LiveId" clId="{4A567735-E9B6-4B9F-96E7-FF6FDE8702FF}" dt="2020-12-07T20:13:28.894" v="6"/>
          <ac:spMkLst>
            <pc:docMk/>
            <pc:sldMk cId="4060242948" sldId="259"/>
            <ac:spMk id="3" creationId="{8E0165BA-F0F3-484F-B744-A12C02132CB9}"/>
          </ac:spMkLst>
        </pc:spChg>
      </pc:sldChg>
      <pc:sldChg chg="modSp new mod">
        <pc:chgData name="koharfrederik@gmail.com" userId="9393fb3722f5124b" providerId="LiveId" clId="{4A567735-E9B6-4B9F-96E7-FF6FDE8702FF}" dt="2020-12-07T21:43:19.727" v="59"/>
        <pc:sldMkLst>
          <pc:docMk/>
          <pc:sldMk cId="3189774504" sldId="262"/>
        </pc:sldMkLst>
        <pc:spChg chg="mod">
          <ac:chgData name="koharfrederik@gmail.com" userId="9393fb3722f5124b" providerId="LiveId" clId="{4A567735-E9B6-4B9F-96E7-FF6FDE8702FF}" dt="2020-12-07T21:42:15.932" v="55" actId="20577"/>
          <ac:spMkLst>
            <pc:docMk/>
            <pc:sldMk cId="3189774504" sldId="262"/>
            <ac:spMk id="2" creationId="{08157B0C-D9E6-45CC-9C73-774E85AAC144}"/>
          </ac:spMkLst>
        </pc:spChg>
        <pc:spChg chg="mod">
          <ac:chgData name="koharfrederik@gmail.com" userId="9393fb3722f5124b" providerId="LiveId" clId="{4A567735-E9B6-4B9F-96E7-FF6FDE8702FF}" dt="2020-12-07T21:43:19.727" v="59"/>
          <ac:spMkLst>
            <pc:docMk/>
            <pc:sldMk cId="3189774504" sldId="262"/>
            <ac:spMk id="3" creationId="{4AFB81B3-D0E1-4FCA-9617-7DA9AFBA72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forgeek.com/node-email-verification-scrip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mjs.com/package/qrcod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621821-E524-485F-94AE-7C19E2B906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Modul registrácie a prihlasovania webovej aplikácie</a:t>
            </a:r>
            <a:br>
              <a:rPr lang="sk-SK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35DC50E-9D54-478D-9A11-D8784130FC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Zdroje</a:t>
            </a:r>
          </a:p>
        </p:txBody>
      </p:sp>
    </p:spTree>
    <p:extLst>
      <p:ext uri="{BB962C8B-B14F-4D97-AF65-F5344CB8AC3E}">
        <p14:creationId xmlns:p14="http://schemas.microsoft.com/office/powerpoint/2010/main" val="174605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C74F1E-AF36-4204-8F82-D8F74EAA1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217E17B-0F87-437C-8B17-A62A516763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Modul na registráciu a prihlasovanie na čítanku</a:t>
            </a:r>
          </a:p>
          <a:p>
            <a:r>
              <a:rPr lang="sk-SK" dirty="0"/>
              <a:t>Registrácia: Facebook, </a:t>
            </a:r>
            <a:r>
              <a:rPr lang="sk-SK" dirty="0" err="1"/>
              <a:t>google</a:t>
            </a:r>
            <a:r>
              <a:rPr lang="sk-SK" dirty="0"/>
              <a:t>, </a:t>
            </a:r>
            <a:r>
              <a:rPr lang="sk-SK" dirty="0" err="1"/>
              <a:t>uniba</a:t>
            </a:r>
            <a:r>
              <a:rPr lang="sk-SK" dirty="0"/>
              <a:t>, Meno a heslo </a:t>
            </a:r>
            <a:r>
              <a:rPr lang="en-GB" dirty="0"/>
              <a:t>(</a:t>
            </a:r>
            <a:r>
              <a:rPr lang="sk-SK" dirty="0"/>
              <a:t> </a:t>
            </a:r>
            <a:r>
              <a:rPr lang="en-GB" dirty="0" err="1"/>
              <a:t>aspo</a:t>
            </a:r>
            <a:r>
              <a:rPr lang="sk-SK" dirty="0"/>
              <a:t>ň jedno</a:t>
            </a:r>
            <a:r>
              <a:rPr lang="en-GB" dirty="0"/>
              <a:t>)</a:t>
            </a:r>
            <a:endParaRPr lang="sk-SK" dirty="0"/>
          </a:p>
          <a:p>
            <a:r>
              <a:rPr lang="en-GB" dirty="0"/>
              <a:t>V </a:t>
            </a:r>
            <a:r>
              <a:rPr lang="sk-SK" dirty="0"/>
              <a:t>čítanke je možne si pripojiť ku kontu aj iné prihlasovacie metódy</a:t>
            </a:r>
            <a:br>
              <a:rPr lang="sk-SK" dirty="0"/>
            </a:br>
            <a:r>
              <a:rPr lang="sk-SK" dirty="0"/>
              <a:t>Doplnené o prihlasovanie hlasom a prihlasovanie QR kódom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5249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157B0C-D9E6-45CC-9C73-774E85AAC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Ako poslať email s </a:t>
            </a:r>
            <a:r>
              <a:rPr lang="sk-SK" dirty="0" err="1"/>
              <a:t>Linkom</a:t>
            </a:r>
            <a:r>
              <a:rPr lang="sk-SK" dirty="0"/>
              <a:t> na validáciu 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FB81B3-D0E1-4FCA-9617-7DA9AFBA72A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b="0" i="0" dirty="0" err="1">
                <a:solidFill>
                  <a:srgbClr val="DE935F"/>
                </a:solidFill>
                <a:effectLst/>
                <a:latin typeface="consolas" panose="020B0609020204030204" pitchFamily="49" charset="0"/>
              </a:rPr>
              <a:t>npm</a:t>
            </a:r>
            <a:r>
              <a:rPr lang="sk-SK" b="0" i="0" dirty="0">
                <a:solidFill>
                  <a:srgbClr val="C5C8C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k-SK" b="0" i="0" dirty="0" err="1">
                <a:solidFill>
                  <a:srgbClr val="C5C8C6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lang="sk-SK" b="0" i="0" dirty="0">
                <a:solidFill>
                  <a:srgbClr val="C5C8C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k-SK" b="0" i="0" dirty="0" err="1">
                <a:solidFill>
                  <a:srgbClr val="C5C8C6"/>
                </a:solidFill>
                <a:effectLst/>
                <a:latin typeface="consolas" panose="020B0609020204030204" pitchFamily="49" charset="0"/>
              </a:rPr>
              <a:t>nodemailer</a:t>
            </a:r>
            <a:endParaRPr lang="sk-SK" dirty="0">
              <a:hlinkClick r:id="rId2"/>
            </a:endParaRPr>
          </a:p>
          <a:p>
            <a:r>
              <a:rPr lang="sk-SK" dirty="0">
                <a:hlinkClick r:id="rId2"/>
              </a:rPr>
              <a:t>https://codeforgeek.com/node-email-verification-script/</a:t>
            </a:r>
            <a:endParaRPr lang="sk-SK" dirty="0"/>
          </a:p>
          <a:p>
            <a:r>
              <a:rPr lang="sk-SK" dirty="0"/>
              <a:t>https://www.npmjs.com/package/nodemailer</a:t>
            </a:r>
          </a:p>
        </p:txBody>
      </p:sp>
    </p:spTree>
    <p:extLst>
      <p:ext uri="{BB962C8B-B14F-4D97-AF65-F5344CB8AC3E}">
        <p14:creationId xmlns:p14="http://schemas.microsoft.com/office/powerpoint/2010/main" val="318977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CF796D-CC12-428B-B13A-09A7C6D5D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Passport.js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63F839-E482-468D-9263-80DB5419AC8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Balíček na registráciu a prihlasovanie cez Meno a heslo, Facebook a Google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18798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561C7E-2392-4F50-8E19-AB432E3D1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Návod na prácu s QR kódom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219D87-1F70-4E4D-AA64-D6CE2136F85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https://www.npmjs.com/package/qrcode</a:t>
            </a:r>
            <a:endParaRPr lang="sk-SK" dirty="0"/>
          </a:p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http://thecodebarbarian.com/creating-qr-codes-with-node-js.html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13190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E17683-6F8C-4CA8-ABF3-08E3CA488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Návod na prácu s Hlasom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0165BA-F0F3-484F-B744-A12C02132C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https://www.twilio.com/blog/control-and-record-voice-messages-with-node-js-serverless-functions	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6024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1859E-BED5-4C2B-82E6-BC4B054EA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Existujúce riešenie: </a:t>
            </a:r>
            <a:r>
              <a:rPr lang="sk-SK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https://accounts.spotify.com/en/login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1D5038-3836-43BB-A8DB-A28E401010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Pri prihlásení cez dva typy prihlásenia</a:t>
            </a:r>
            <a:br>
              <a:rPr lang="sk-SK" dirty="0"/>
            </a:br>
            <a:r>
              <a:rPr lang="sk-SK" dirty="0"/>
              <a:t>sa vytvoria dva rôzne účty, čo my nechceme.</a:t>
            </a:r>
            <a:br>
              <a:rPr lang="sk-SK" dirty="0"/>
            </a:br>
            <a:r>
              <a:rPr lang="sk-SK" dirty="0"/>
              <a:t>Preto bude aplikácia rozdelená na prihlasovanie </a:t>
            </a:r>
            <a:br>
              <a:rPr lang="sk-SK" dirty="0"/>
            </a:br>
            <a:r>
              <a:rPr lang="sk-SK" dirty="0"/>
              <a:t>a registráciu, kde bude používateľ upozornený na to</a:t>
            </a:r>
            <a:br>
              <a:rPr lang="sk-SK" dirty="0"/>
            </a:br>
            <a:r>
              <a:rPr lang="sk-SK" dirty="0"/>
              <a:t>že vytvára nový účet.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7F3DEBD4-6A90-42CC-8D3F-490750B7E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766" y="2665103"/>
            <a:ext cx="3064523" cy="342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6028"/>
      </p:ext>
    </p:extLst>
  </p:cSld>
  <p:clrMapOvr>
    <a:masterClrMapping/>
  </p:clrMapOvr>
</p:sld>
</file>

<file path=ppt/theme/theme1.xml><?xml version="1.0" encoding="utf-8"?>
<a:theme xmlns:a="http://schemas.openxmlformats.org/drawingml/2006/main" name="Kvapk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TM04033925[[fn=Kvapka]]</Template>
  <TotalTime>120</TotalTime>
  <Words>195</Words>
  <Application>Microsoft Office PowerPoint</Application>
  <PresentationFormat>Širokouhlá</PresentationFormat>
  <Paragraphs>18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3" baseType="lpstr">
      <vt:lpstr>Arial</vt:lpstr>
      <vt:lpstr>Consolas</vt:lpstr>
      <vt:lpstr>Consolas</vt:lpstr>
      <vt:lpstr>Times New Roman</vt:lpstr>
      <vt:lpstr>Tw Cen MT</vt:lpstr>
      <vt:lpstr>Kvapka</vt:lpstr>
      <vt:lpstr>Modul registrácie a prihlasovania webovej aplikácie </vt:lpstr>
      <vt:lpstr>Prezentácia programu PowerPoint</vt:lpstr>
      <vt:lpstr>Ako poslať email s Linkom na validáciu ?</vt:lpstr>
      <vt:lpstr>Passport.js</vt:lpstr>
      <vt:lpstr>Návod na prácu s QR kódom</vt:lpstr>
      <vt:lpstr>Návod na prácu s Hlasom</vt:lpstr>
      <vt:lpstr>Existujúce riešenie: https://accounts.spotify.com/en/login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registrácie a prihlasovania webovej aplikácie </dc:title>
  <dc:creator>koharfrederik@gmail.com</dc:creator>
  <cp:lastModifiedBy>koharfrederik@gmail.com</cp:lastModifiedBy>
  <cp:revision>3</cp:revision>
  <dcterms:created xsi:type="dcterms:W3CDTF">2020-12-01T10:41:12Z</dcterms:created>
  <dcterms:modified xsi:type="dcterms:W3CDTF">2020-12-07T21:43:27Z</dcterms:modified>
</cp:coreProperties>
</file>