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5" r:id="rId8"/>
    <p:sldId id="266" r:id="rId9"/>
    <p:sldId id="263" r:id="rId10"/>
    <p:sldId id="264" r:id="rId11"/>
  </p:sldIdLst>
  <p:sldSz cx="12192000" cy="6858000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9821CA9-67B1-4802-8EF2-AF3DA5CF63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7FF6F3D6-6C51-485C-A66F-45EBCFEFE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96950960-3C5D-4DBA-9866-79B024CF0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3F4A7C4C-9980-4D8C-B42A-779620859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B3B84E8-40A1-4E2B-96C5-16646F3140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21538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779858B-8279-4702-BA04-51A1E170E7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FD021CD1-F167-422A-9CC3-4D1206BC8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071B4499-B1A6-4E72-B134-D0778B6ED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D926D204-B9A4-4F7A-B86E-19F02FE60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E10CD876-BCD0-4E9E-A542-CAC0963D5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42546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>
            <a:extLst>
              <a:ext uri="{FF2B5EF4-FFF2-40B4-BE49-F238E27FC236}">
                <a16:creationId xmlns:a16="http://schemas.microsoft.com/office/drawing/2014/main" id="{BD0F2D70-7B63-4FA4-B754-081D0685E8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zvislý text 2">
            <a:extLst>
              <a:ext uri="{FF2B5EF4-FFF2-40B4-BE49-F238E27FC236}">
                <a16:creationId xmlns:a16="http://schemas.microsoft.com/office/drawing/2014/main" id="{80CE803D-AD37-4A26-A10B-0CDDAF0A1F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D57EA3A9-BCDE-4D6B-85B9-7734C619E1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589D1A55-E1F1-41C6-97C8-B859E91BF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9F53F6E4-57C4-40C2-9C83-6487D75E5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8970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7465E4-C140-4204-AE5D-774F8D729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B9022F01-E3E1-4647-A04D-E8739489E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4251DBF6-3FC8-4797-A959-37C730FFF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71554001-B274-4725-BFB0-D4005B257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D825C08A-C009-4DEB-B908-0C3357299F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278876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744A350-6AE1-4958-99A8-C19AE05EE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4278F2A-2C97-4C29-8D23-E442CBAB7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22CACD20-5144-49BE-99E5-0BCB1E638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96F4D6A7-6C0A-4D55-B50D-2747EC864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17E6FDB2-5919-4CBC-A609-00F71C961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4329429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BF17CA-406B-4180-974C-386E20D05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63979F1D-549F-4F32-A032-E5ECD9DCC6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9DE199C-6ECB-4F5B-B0FF-E9AEEA2283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DDF14BF3-CAF5-45B1-927D-B1FBA7339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A258CD5A-7891-4396-A6B7-9467250B5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525B0C99-8BA0-47E5-82F3-C29BCE3EC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61953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F832739-FF86-4B45-910A-3547ECB299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597106F-C302-48C1-A861-AE1C966EFE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4" name="Zástupný objekt pre obsah 3">
            <a:extLst>
              <a:ext uri="{FF2B5EF4-FFF2-40B4-BE49-F238E27FC236}">
                <a16:creationId xmlns:a16="http://schemas.microsoft.com/office/drawing/2014/main" id="{8E83828C-FF85-4EAD-9118-F2120E9A7D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89B5EF12-F80A-440C-A1ED-3A60B2A7C16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6" name="Zástupný objekt pre obsah 5">
            <a:extLst>
              <a:ext uri="{FF2B5EF4-FFF2-40B4-BE49-F238E27FC236}">
                <a16:creationId xmlns:a16="http://schemas.microsoft.com/office/drawing/2014/main" id="{991266BE-C94B-46C6-A5AB-8F3CCDA635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objekt pre dátum 6">
            <a:extLst>
              <a:ext uri="{FF2B5EF4-FFF2-40B4-BE49-F238E27FC236}">
                <a16:creationId xmlns:a16="http://schemas.microsoft.com/office/drawing/2014/main" id="{A326CD5B-9EC7-41E3-BAFF-402F609D4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8" name="Zástupný objekt pre pätu 7">
            <a:extLst>
              <a:ext uri="{FF2B5EF4-FFF2-40B4-BE49-F238E27FC236}">
                <a16:creationId xmlns:a16="http://schemas.microsoft.com/office/drawing/2014/main" id="{37EC0A51-63D7-41ED-9E72-DF69B91B6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objekt pre číslo snímky 8">
            <a:extLst>
              <a:ext uri="{FF2B5EF4-FFF2-40B4-BE49-F238E27FC236}">
                <a16:creationId xmlns:a16="http://schemas.microsoft.com/office/drawing/2014/main" id="{06759AE3-03AB-45B8-82DE-E0BE51B79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257199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389710-D5D7-400B-B62B-2992967A9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dátum 2">
            <a:extLst>
              <a:ext uri="{FF2B5EF4-FFF2-40B4-BE49-F238E27FC236}">
                <a16:creationId xmlns:a16="http://schemas.microsoft.com/office/drawing/2014/main" id="{32D74BFB-122D-4B63-929D-17F45B67C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4" name="Zástupný objekt pre pätu 3">
            <a:extLst>
              <a:ext uri="{FF2B5EF4-FFF2-40B4-BE49-F238E27FC236}">
                <a16:creationId xmlns:a16="http://schemas.microsoft.com/office/drawing/2014/main" id="{99996B88-B844-4762-ACB4-677FACD38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objekt pre číslo snímky 4">
            <a:extLst>
              <a:ext uri="{FF2B5EF4-FFF2-40B4-BE49-F238E27FC236}">
                <a16:creationId xmlns:a16="http://schemas.microsoft.com/office/drawing/2014/main" id="{77313D22-65D2-4911-ACD6-983E8E8C8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7861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dátum 1">
            <a:extLst>
              <a:ext uri="{FF2B5EF4-FFF2-40B4-BE49-F238E27FC236}">
                <a16:creationId xmlns:a16="http://schemas.microsoft.com/office/drawing/2014/main" id="{6D9878B8-B26F-4CE0-A1F6-91C9BFD44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3" name="Zástupný objekt pre pätu 2">
            <a:extLst>
              <a:ext uri="{FF2B5EF4-FFF2-40B4-BE49-F238E27FC236}">
                <a16:creationId xmlns:a16="http://schemas.microsoft.com/office/drawing/2014/main" id="{3C5D9337-0196-467E-A137-154B5723E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objekt pre číslo snímky 3">
            <a:extLst>
              <a:ext uri="{FF2B5EF4-FFF2-40B4-BE49-F238E27FC236}">
                <a16:creationId xmlns:a16="http://schemas.microsoft.com/office/drawing/2014/main" id="{2A3195E6-DC28-429B-9610-E60BA55FE5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41846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515B8A-C430-4002-BF4D-81B2C705B4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530EE1C2-E6D3-488B-BD21-6A4238387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AA903C3-10CD-402D-8233-E7A86434A2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C157DC4B-2518-4B63-A062-97583144B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008B7992-55B1-4C92-9AFA-D8B70561D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DC71A01B-6018-4440-BA57-890206D9C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69354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E61B2CF-A1A4-42BB-9C02-4F65EBAB3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objekt pre obrázok 2">
            <a:extLst>
              <a:ext uri="{FF2B5EF4-FFF2-40B4-BE49-F238E27FC236}">
                <a16:creationId xmlns:a16="http://schemas.microsoft.com/office/drawing/2014/main" id="{182FCD2E-34C6-4C15-BB56-2DF188D70A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9679F5EF-0310-49B6-BB33-49D1A8A323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Kliknite sem a upravte štýly predlohy textu</a:t>
            </a:r>
          </a:p>
        </p:txBody>
      </p:sp>
      <p:sp>
        <p:nvSpPr>
          <p:cNvPr id="5" name="Zástupný objekt pre dátum 4">
            <a:extLst>
              <a:ext uri="{FF2B5EF4-FFF2-40B4-BE49-F238E27FC236}">
                <a16:creationId xmlns:a16="http://schemas.microsoft.com/office/drawing/2014/main" id="{1287E185-1F56-4414-9F97-1A43378175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30BC9-EB61-49C1-96E5-F80A630BD3A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6" name="Zástupný objekt pre pätu 5">
            <a:extLst>
              <a:ext uri="{FF2B5EF4-FFF2-40B4-BE49-F238E27FC236}">
                <a16:creationId xmlns:a16="http://schemas.microsoft.com/office/drawing/2014/main" id="{951F158E-32A8-4A0F-A730-F173B8316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objekt pre číslo snímky 6">
            <a:extLst>
              <a:ext uri="{FF2B5EF4-FFF2-40B4-BE49-F238E27FC236}">
                <a16:creationId xmlns:a16="http://schemas.microsoft.com/office/drawing/2014/main" id="{740BD157-391D-4D81-8251-375CE545B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094386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objekt pre nadpis 1">
            <a:extLst>
              <a:ext uri="{FF2B5EF4-FFF2-40B4-BE49-F238E27FC236}">
                <a16:creationId xmlns:a16="http://schemas.microsoft.com/office/drawing/2014/main" id="{1203B7D6-2116-431F-8A45-C677AF83E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Kliknutím upravte štýl predlohy nadpisu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D53DA8C-8FBB-4DCC-BEC7-43D23094FA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Kliknite sem a upravte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objekt pre dátum 3">
            <a:extLst>
              <a:ext uri="{FF2B5EF4-FFF2-40B4-BE49-F238E27FC236}">
                <a16:creationId xmlns:a16="http://schemas.microsoft.com/office/drawing/2014/main" id="{52233CB4-EAC2-48D1-8360-E849EAAD15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30BC9-EB61-49C1-96E5-F80A630BD3AC}" type="datetimeFigureOut">
              <a:rPr lang="sk-SK" smtClean="0"/>
              <a:t>12. 4. 2021</a:t>
            </a:fld>
            <a:endParaRPr lang="sk-SK"/>
          </a:p>
        </p:txBody>
      </p:sp>
      <p:sp>
        <p:nvSpPr>
          <p:cNvPr id="5" name="Zástupný objekt pre pätu 4">
            <a:extLst>
              <a:ext uri="{FF2B5EF4-FFF2-40B4-BE49-F238E27FC236}">
                <a16:creationId xmlns:a16="http://schemas.microsoft.com/office/drawing/2014/main" id="{289A7A80-8022-4E52-80FB-6DEB70D865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objekt pre číslo snímky 5">
            <a:extLst>
              <a:ext uri="{FF2B5EF4-FFF2-40B4-BE49-F238E27FC236}">
                <a16:creationId xmlns:a16="http://schemas.microsoft.com/office/drawing/2014/main" id="{2ED51973-5C1C-4982-92E1-E957EA1552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2B10AE-DACA-4E5E-95C5-086FA7B84B1F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56375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DA3C47C2-33A2-44B2-BEAB-FEB679075C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3324"/>
            <a:ext cx="12192000" cy="6861324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Freeform 3">
            <a:extLst>
              <a:ext uri="{FF2B5EF4-FFF2-40B4-BE49-F238E27FC236}">
                <a16:creationId xmlns:a16="http://schemas.microsoft.com/office/drawing/2014/main" id="{AD182BA8-54AD-4D9F-8264-B0FA8BB47D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246925" y="-479"/>
            <a:ext cx="9468701" cy="6858478"/>
          </a:xfrm>
          <a:custGeom>
            <a:avLst/>
            <a:gdLst>
              <a:gd name="connsiteX0" fmla="*/ 0 w 8078051"/>
              <a:gd name="connsiteY0" fmla="*/ 0 h 5829300"/>
              <a:gd name="connsiteX1" fmla="*/ 4453793 w 8078051"/>
              <a:gd name="connsiteY1" fmla="*/ 0 h 5829300"/>
              <a:gd name="connsiteX2" fmla="*/ 5363426 w 8078051"/>
              <a:gd name="connsiteY2" fmla="*/ 0 h 5829300"/>
              <a:gd name="connsiteX3" fmla="*/ 5368184 w 8078051"/>
              <a:gd name="connsiteY3" fmla="*/ 0 h 5829300"/>
              <a:gd name="connsiteX4" fmla="*/ 8078051 w 8078051"/>
              <a:gd name="connsiteY4" fmla="*/ 5829300 h 5829300"/>
              <a:gd name="connsiteX5" fmla="*/ 1743926 w 8078051"/>
              <a:gd name="connsiteY5" fmla="*/ 5829300 h 5829300"/>
              <a:gd name="connsiteX6" fmla="*/ 1744148 w 8078051"/>
              <a:gd name="connsiteY6" fmla="*/ 5828822 h 5829300"/>
              <a:gd name="connsiteX7" fmla="*/ 0 w 8078051"/>
              <a:gd name="connsiteY7" fmla="*/ 5828822 h 5829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078051" h="5829300">
                <a:moveTo>
                  <a:pt x="0" y="0"/>
                </a:moveTo>
                <a:lnTo>
                  <a:pt x="4453793" y="0"/>
                </a:lnTo>
                <a:lnTo>
                  <a:pt x="5363426" y="0"/>
                </a:lnTo>
                <a:lnTo>
                  <a:pt x="5368184" y="0"/>
                </a:lnTo>
                <a:lnTo>
                  <a:pt x="8078051" y="5829300"/>
                </a:lnTo>
                <a:lnTo>
                  <a:pt x="1743926" y="5829300"/>
                </a:lnTo>
                <a:lnTo>
                  <a:pt x="1744148" y="5828822"/>
                </a:lnTo>
                <a:lnTo>
                  <a:pt x="0" y="5828822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reeform 16">
            <a:extLst>
              <a:ext uri="{FF2B5EF4-FFF2-40B4-BE49-F238E27FC236}">
                <a16:creationId xmlns:a16="http://schemas.microsoft.com/office/drawing/2014/main" id="{4ED83379-0499-45E1-AB78-6AA230F964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-1" y="-479"/>
            <a:ext cx="9324977" cy="6858479"/>
          </a:xfrm>
          <a:custGeom>
            <a:avLst/>
            <a:gdLst>
              <a:gd name="connsiteX0" fmla="*/ 1246925 w 9324977"/>
              <a:gd name="connsiteY0" fmla="*/ 0 h 6858479"/>
              <a:gd name="connsiteX1" fmla="*/ 5076797 w 9324977"/>
              <a:gd name="connsiteY1" fmla="*/ 0 h 6858479"/>
              <a:gd name="connsiteX2" fmla="*/ 6143025 w 9324977"/>
              <a:gd name="connsiteY2" fmla="*/ 0 h 6858479"/>
              <a:gd name="connsiteX3" fmla="*/ 6148602 w 9324977"/>
              <a:gd name="connsiteY3" fmla="*/ 0 h 6858479"/>
              <a:gd name="connsiteX4" fmla="*/ 9324977 w 9324977"/>
              <a:gd name="connsiteY4" fmla="*/ 6858478 h 6858479"/>
              <a:gd name="connsiteX5" fmla="*/ 3359025 w 9324977"/>
              <a:gd name="connsiteY5" fmla="*/ 6858478 h 6858479"/>
              <a:gd name="connsiteX6" fmla="*/ 3359025 w 9324977"/>
              <a:gd name="connsiteY6" fmla="*/ 6858479 h 6858479"/>
              <a:gd name="connsiteX7" fmla="*/ 0 w 9324977"/>
              <a:gd name="connsiteY7" fmla="*/ 6858479 h 6858479"/>
              <a:gd name="connsiteX8" fmla="*/ 0 w 9324977"/>
              <a:gd name="connsiteY8" fmla="*/ 479 h 6858479"/>
              <a:gd name="connsiteX9" fmla="*/ 1246925 w 9324977"/>
              <a:gd name="connsiteY9" fmla="*/ 479 h 68584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324977" h="6858479">
                <a:moveTo>
                  <a:pt x="1246925" y="0"/>
                </a:moveTo>
                <a:lnTo>
                  <a:pt x="5076797" y="0"/>
                </a:lnTo>
                <a:lnTo>
                  <a:pt x="6143025" y="0"/>
                </a:lnTo>
                <a:lnTo>
                  <a:pt x="6148602" y="0"/>
                </a:lnTo>
                <a:lnTo>
                  <a:pt x="9324977" y="6858478"/>
                </a:lnTo>
                <a:lnTo>
                  <a:pt x="3359025" y="6858478"/>
                </a:lnTo>
                <a:lnTo>
                  <a:pt x="3359025" y="6858479"/>
                </a:lnTo>
                <a:lnTo>
                  <a:pt x="0" y="6858479"/>
                </a:lnTo>
                <a:lnTo>
                  <a:pt x="0" y="479"/>
                </a:lnTo>
                <a:lnTo>
                  <a:pt x="1246925" y="479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3664901-823E-402E-A376-46186B54FE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4672" y="962246"/>
            <a:ext cx="6437700" cy="2611967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P</a:t>
            </a:r>
            <a:r>
              <a:rPr lang="sk-SK" sz="6600" dirty="0"/>
              <a:t>lán a postup práce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7985AFE-BE81-4D8E-B279-A12A3F20ED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4672" y="3719618"/>
            <a:ext cx="4167376" cy="1155525"/>
          </a:xfrm>
        </p:spPr>
        <p:txBody>
          <a:bodyPr anchor="t">
            <a:normAutofit/>
          </a:bodyPr>
          <a:lstStyle/>
          <a:p>
            <a:pPr algn="l"/>
            <a:r>
              <a:rPr lang="sk-SK" sz="2000"/>
              <a:t>Erik Korbeľ</a:t>
            </a:r>
          </a:p>
        </p:txBody>
      </p:sp>
    </p:spTree>
    <p:extLst>
      <p:ext uri="{BB962C8B-B14F-4D97-AF65-F5344CB8AC3E}">
        <p14:creationId xmlns:p14="http://schemas.microsoft.com/office/powerpoint/2010/main" val="12655008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8EC748B-678F-4E27-81C8-F2D4C94616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1175" y="330200"/>
            <a:ext cx="11169651" cy="58991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Nadpis 3">
            <a:extLst>
              <a:ext uri="{FF2B5EF4-FFF2-40B4-BE49-F238E27FC236}">
                <a16:creationId xmlns:a16="http://schemas.microsoft.com/office/drawing/2014/main" id="{0BB04D88-6BC5-4FE1-83E3-0B054AAB00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8049" y="2880060"/>
            <a:ext cx="10442705" cy="2517439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r>
              <a:rPr lang="en-US" sz="84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Ďakujem</a:t>
            </a:r>
            <a:r>
              <a:rPr lang="en-US" sz="84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za </a:t>
            </a:r>
            <a:r>
              <a:rPr lang="en-US" sz="84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pozornosť</a:t>
            </a:r>
            <a:endParaRPr lang="en-US" sz="84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24701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Rectangle 94">
            <a:extLst>
              <a:ext uri="{FF2B5EF4-FFF2-40B4-BE49-F238E27FC236}">
                <a16:creationId xmlns:a16="http://schemas.microsoft.com/office/drawing/2014/main" id="{EA9E6440-28AB-43CB-B9F2-B84F6A1877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7242" y="365124"/>
            <a:ext cx="5431537" cy="579729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AA0E505-80C6-49E7-88F8-5789C822E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338" y="704088"/>
            <a:ext cx="4804011" cy="1188720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sk-SK" sz="4800">
                <a:solidFill>
                  <a:schemeClr val="bg1"/>
                </a:solidFill>
              </a:rPr>
              <a:t>Inšpirácia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42" name="Content Placeholder 41">
            <a:extLst>
              <a:ext uri="{FF2B5EF4-FFF2-40B4-BE49-F238E27FC236}">
                <a16:creationId xmlns:a16="http://schemas.microsoft.com/office/drawing/2014/main" id="{4CCE4E36-0A2A-4D8C-A0D3-F6EAB18D5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338" y="2066544"/>
            <a:ext cx="4804011" cy="3781035"/>
          </a:xfrm>
        </p:spPr>
        <p:txBody>
          <a:bodyPr>
            <a:normAutofit/>
          </a:bodyPr>
          <a:lstStyle/>
          <a:p>
            <a:r>
              <a:rPr lang="sk-SK" sz="2400">
                <a:solidFill>
                  <a:schemeClr val="bg1"/>
                </a:solidFill>
              </a:rPr>
              <a:t>Ubongo</a:t>
            </a:r>
          </a:p>
          <a:p>
            <a:r>
              <a:rPr lang="sk-SK" sz="2400">
                <a:solidFill>
                  <a:schemeClr val="bg1"/>
                </a:solidFill>
              </a:rPr>
              <a:t>Genius Square</a:t>
            </a:r>
          </a:p>
          <a:p>
            <a:endParaRPr lang="sk-SK" sz="2200">
              <a:solidFill>
                <a:schemeClr val="bg1"/>
              </a:solidFill>
            </a:endParaRPr>
          </a:p>
          <a:p>
            <a:endParaRPr lang="en-US" sz="2200" dirty="0">
              <a:solidFill>
                <a:schemeClr val="bg1"/>
              </a:solidFill>
            </a:endParaRPr>
          </a:p>
        </p:txBody>
      </p:sp>
      <p:pic>
        <p:nvPicPr>
          <p:cNvPr id="7" name="Zástupný objekt pre obsah 6" descr="Obrázok, na ktorom je LEGO, hračka&#10;&#10;Automaticky generovaný popis">
            <a:extLst>
              <a:ext uri="{FF2B5EF4-FFF2-40B4-BE49-F238E27FC236}">
                <a16:creationId xmlns:a16="http://schemas.microsoft.com/office/drawing/2014/main" id="{8D34E434-1C37-491B-93A1-816B293FC0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846" r="1" b="2890"/>
          <a:stretch/>
        </p:blipFill>
        <p:spPr>
          <a:xfrm>
            <a:off x="6269335" y="365124"/>
            <a:ext cx="2573814" cy="2194560"/>
          </a:xfrm>
          <a:prstGeom prst="rect">
            <a:avLst/>
          </a:prstGeom>
        </p:spPr>
      </p:pic>
      <p:pic>
        <p:nvPicPr>
          <p:cNvPr id="13" name="Obrázok 12" descr="Obrázok, na ktorom je krížovka, šodži, text, ClipArt&#10;&#10;Automaticky generovaný popis">
            <a:extLst>
              <a:ext uri="{FF2B5EF4-FFF2-40B4-BE49-F238E27FC236}">
                <a16:creationId xmlns:a16="http://schemas.microsoft.com/office/drawing/2014/main" id="{60717FE0-309F-4889-A4E5-DD972B5010E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71" r="7828" b="-1"/>
          <a:stretch/>
        </p:blipFill>
        <p:spPr>
          <a:xfrm>
            <a:off x="9284456" y="365124"/>
            <a:ext cx="2194563" cy="2194560"/>
          </a:xfrm>
          <a:prstGeom prst="rect">
            <a:avLst/>
          </a:prstGeom>
        </p:spPr>
      </p:pic>
      <p:pic>
        <p:nvPicPr>
          <p:cNvPr id="15" name="Obrázok 14">
            <a:extLst>
              <a:ext uri="{FF2B5EF4-FFF2-40B4-BE49-F238E27FC236}">
                <a16:creationId xmlns:a16="http://schemas.microsoft.com/office/drawing/2014/main" id="{C9EA8AB7-DC7A-46ED-BEF2-02AD4A1356DF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2" r="36694"/>
          <a:stretch/>
        </p:blipFill>
        <p:spPr>
          <a:xfrm>
            <a:off x="7090055" y="2766972"/>
            <a:ext cx="3757869" cy="3395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946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2CCD179-A91F-4498-B407-90FA85C684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pPr algn="ctr"/>
            <a:r>
              <a:rPr lang="sk-SK">
                <a:solidFill>
                  <a:schemeClr val="bg1"/>
                </a:solidFill>
              </a:rPr>
              <a:t>Použité technológie</a:t>
            </a:r>
            <a:endParaRPr lang="sk-SK" dirty="0">
              <a:solidFill>
                <a:schemeClr val="bg1"/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3157E6D3-12A1-4D70-9E62-00248BE2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r>
              <a:rPr lang="sk-SK" sz="4400"/>
              <a:t>Kotlin</a:t>
            </a:r>
          </a:p>
          <a:p>
            <a:r>
              <a:rPr lang="sk-SK" sz="4400"/>
              <a:t>Intellij</a:t>
            </a:r>
          </a:p>
          <a:p>
            <a:r>
              <a:rPr lang="sk-SK" sz="4400"/>
              <a:t>OpenGL</a:t>
            </a:r>
            <a:endParaRPr lang="sk-SK" sz="4400" dirty="0"/>
          </a:p>
        </p:txBody>
      </p:sp>
      <p:pic>
        <p:nvPicPr>
          <p:cNvPr id="5" name="Obrázok 4">
            <a:extLst>
              <a:ext uri="{FF2B5EF4-FFF2-40B4-BE49-F238E27FC236}">
                <a16:creationId xmlns:a16="http://schemas.microsoft.com/office/drawing/2014/main" id="{FAE78DD0-E116-4154-9BA1-FE2E7025D2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09119" y="641985"/>
            <a:ext cx="2860356" cy="1906904"/>
          </a:xfrm>
          <a:prstGeom prst="rect">
            <a:avLst/>
          </a:prstGeom>
        </p:spPr>
      </p:pic>
      <p:pic>
        <p:nvPicPr>
          <p:cNvPr id="7" name="Obrázok 6">
            <a:extLst>
              <a:ext uri="{FF2B5EF4-FFF2-40B4-BE49-F238E27FC236}">
                <a16:creationId xmlns:a16="http://schemas.microsoft.com/office/drawing/2014/main" id="{838D6764-DC9D-4A69-BC80-0A76487BED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095" y="4487227"/>
            <a:ext cx="2619380" cy="1143002"/>
          </a:xfrm>
          <a:prstGeom prst="rect">
            <a:avLst/>
          </a:prstGeom>
        </p:spPr>
      </p:pic>
      <p:pic>
        <p:nvPicPr>
          <p:cNvPr id="11" name="Obrázok 10" descr="Obrázok, na ktorom je text, vizitka, vektorová grafika&#10;&#10;Automaticky generovaný popis">
            <a:extLst>
              <a:ext uri="{FF2B5EF4-FFF2-40B4-BE49-F238E27FC236}">
                <a16:creationId xmlns:a16="http://schemas.microsoft.com/office/drawing/2014/main" id="{09EB3B0D-4696-4DCF-8B58-DA570A1A870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9785" y="2556509"/>
            <a:ext cx="1463043" cy="14630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908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5E52985E-2553-471E-82AA-5ED7A32989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93308" y="352931"/>
            <a:ext cx="11438793" cy="184425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27000" cap="sq" cmpd="thinThick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771FA7B-1002-4E8D-9B14-B581C79C2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9270" y="506727"/>
            <a:ext cx="3885141" cy="1526741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sz="3000">
                <a:solidFill>
                  <a:schemeClr val="bg1"/>
                </a:solidFill>
              </a:rPr>
              <a:t>Algoritmus X</a:t>
            </a:r>
            <a:endParaRPr lang="en-US" sz="3000" dirty="0">
              <a:solidFill>
                <a:schemeClr val="bg1"/>
              </a:solidFill>
            </a:endParaRP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DAE3ABC6-4042-4293-A7DF-F01181363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4739873" y="580963"/>
            <a:ext cx="0" cy="1371600"/>
          </a:xfrm>
          <a:prstGeom prst="line">
            <a:avLst/>
          </a:prstGeom>
          <a:ln w="19050">
            <a:solidFill>
              <a:schemeClr val="bg1">
                <a:alpha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2D140EB3-7498-4EEC-A54E-C6229A7920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45336" y="506727"/>
            <a:ext cx="6609921" cy="1526741"/>
          </a:xfrm>
        </p:spPr>
        <p:txBody>
          <a:bodyPr anchor="ctr">
            <a:normAutofit fontScale="92500" lnSpcReduction="10000"/>
          </a:bodyPr>
          <a:lstStyle/>
          <a:p>
            <a:r>
              <a:rPr lang="sk-SK" sz="2200">
                <a:solidFill>
                  <a:schemeClr val="bg1"/>
                </a:solidFill>
              </a:rPr>
              <a:t>Donald Knuth</a:t>
            </a:r>
          </a:p>
          <a:p>
            <a:r>
              <a:rPr lang="sk-SK" sz="2200">
                <a:solidFill>
                  <a:schemeClr val="bg1"/>
                </a:solidFill>
              </a:rPr>
              <a:t>Exact cover problém</a:t>
            </a:r>
          </a:p>
          <a:p>
            <a:r>
              <a:rPr lang="sk-SK" sz="2200">
                <a:solidFill>
                  <a:schemeClr val="bg1"/>
                </a:solidFill>
              </a:rPr>
              <a:t>Matica / Spájané zoznamy</a:t>
            </a:r>
          </a:p>
          <a:p>
            <a:r>
              <a:rPr lang="sk-SK" sz="2200">
                <a:solidFill>
                  <a:schemeClr val="bg1"/>
                </a:solidFill>
              </a:rPr>
              <a:t>Backtracking</a:t>
            </a:r>
            <a:endParaRPr lang="sk-SK" sz="2200" dirty="0">
              <a:solidFill>
                <a:schemeClr val="bg1"/>
              </a:solidFill>
            </a:endParaRPr>
          </a:p>
        </p:txBody>
      </p:sp>
      <p:pic>
        <p:nvPicPr>
          <p:cNvPr id="11" name="Zástupný objekt pre obsah 10" descr="Obrázok, na ktorom je elektronika, biele, klávesnica&#10;&#10;Automaticky generovaný popis">
            <a:extLst>
              <a:ext uri="{FF2B5EF4-FFF2-40B4-BE49-F238E27FC236}">
                <a16:creationId xmlns:a16="http://schemas.microsoft.com/office/drawing/2014/main" id="{17E99113-8CA3-473A-9B28-7F19FC85A64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3308" y="2959920"/>
            <a:ext cx="5559480" cy="2877030"/>
          </a:xfrm>
          <a:prstGeom prst="rect">
            <a:avLst/>
          </a:prstGeom>
          <a:noFill/>
        </p:spPr>
      </p:pic>
      <p:pic>
        <p:nvPicPr>
          <p:cNvPr id="13" name="Obrázok 12">
            <a:extLst>
              <a:ext uri="{FF2B5EF4-FFF2-40B4-BE49-F238E27FC236}">
                <a16:creationId xmlns:a16="http://schemas.microsoft.com/office/drawing/2014/main" id="{727922E0-EA47-4478-B497-A54E751D1164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25726" y="2527997"/>
            <a:ext cx="3998975" cy="37490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1686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Rectangle 102">
            <a:extLst>
              <a:ext uri="{FF2B5EF4-FFF2-40B4-BE49-F238E27FC236}">
                <a16:creationId xmlns:a16="http://schemas.microsoft.com/office/drawing/2014/main" id="{EA67B5B4-3A24-436E-B663-1B2EBFF8A0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3">
            <a:extLst>
              <a:ext uri="{FF2B5EF4-FFF2-40B4-BE49-F238E27FC236}">
                <a16:creationId xmlns:a16="http://schemas.microsoft.com/office/drawing/2014/main" id="{987FDF89-C993-41F4-A1B8-DBAFF16008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1786754" cy="6858000"/>
          </a:xfrm>
          <a:custGeom>
            <a:avLst/>
            <a:gdLst>
              <a:gd name="connsiteX0" fmla="*/ 0 w 11786754"/>
              <a:gd name="connsiteY0" fmla="*/ 0 h 6858000"/>
              <a:gd name="connsiteX1" fmla="*/ 8610600 w 11786754"/>
              <a:gd name="connsiteY1" fmla="*/ 0 h 6858000"/>
              <a:gd name="connsiteX2" fmla="*/ 11786754 w 11786754"/>
              <a:gd name="connsiteY2" fmla="*/ 6858000 h 6858000"/>
              <a:gd name="connsiteX3" fmla="*/ 0 w 11786754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786754" h="6858000">
                <a:moveTo>
                  <a:pt x="0" y="0"/>
                </a:moveTo>
                <a:lnTo>
                  <a:pt x="8610600" y="0"/>
                </a:lnTo>
                <a:lnTo>
                  <a:pt x="11786754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Freeform 11">
            <a:extLst>
              <a:ext uri="{FF2B5EF4-FFF2-40B4-BE49-F238E27FC236}">
                <a16:creationId xmlns:a16="http://schemas.microsoft.com/office/drawing/2014/main" id="{64E585EA-75FD-4025-8270-F66A58A15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581400" cy="6858000"/>
          </a:xfrm>
          <a:custGeom>
            <a:avLst/>
            <a:gdLst>
              <a:gd name="connsiteX0" fmla="*/ 0 w 3581400"/>
              <a:gd name="connsiteY0" fmla="*/ 0 h 6858000"/>
              <a:gd name="connsiteX1" fmla="*/ 405246 w 3581400"/>
              <a:gd name="connsiteY1" fmla="*/ 0 h 6858000"/>
              <a:gd name="connsiteX2" fmla="*/ 3581400 w 3581400"/>
              <a:gd name="connsiteY2" fmla="*/ 6858000 h 6858000"/>
              <a:gd name="connsiteX3" fmla="*/ 0 w 3581400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81400" h="6858000">
                <a:moveTo>
                  <a:pt x="0" y="0"/>
                </a:moveTo>
                <a:lnTo>
                  <a:pt x="405246" y="0"/>
                </a:lnTo>
                <a:lnTo>
                  <a:pt x="3581400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000000">
              <a:alpha val="2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A5CD0E7-C311-423D-86EB-5528243B4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3002" y="365125"/>
            <a:ext cx="10520702" cy="1325563"/>
          </a:xfrm>
        </p:spPr>
        <p:txBody>
          <a:bodyPr>
            <a:normAutofit/>
          </a:bodyPr>
          <a:lstStyle/>
          <a:p>
            <a:r>
              <a:rPr lang="sk-SK">
                <a:solidFill>
                  <a:srgbClr val="FFFFFF"/>
                </a:solidFill>
              </a:rPr>
              <a:t>Formalizácia hlavolamov</a:t>
            </a:r>
          </a:p>
        </p:txBody>
      </p:sp>
      <p:sp>
        <p:nvSpPr>
          <p:cNvPr id="64" name="Zástupný objekt pre obsah 2">
            <a:extLst>
              <a:ext uri="{FF2B5EF4-FFF2-40B4-BE49-F238E27FC236}">
                <a16:creationId xmlns:a16="http://schemas.microsoft.com/office/drawing/2014/main" id="{D205EB7C-6D65-48A3-AAD8-D6039A591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22601"/>
            <a:ext cx="10515598" cy="4154361"/>
          </a:xfrm>
        </p:spPr>
        <p:txBody>
          <a:bodyPr>
            <a:normAutofit/>
          </a:bodyPr>
          <a:lstStyle/>
          <a:p>
            <a:r>
              <a:rPr lang="sk-SK" sz="2000">
                <a:solidFill>
                  <a:srgbClr val="FFFFFF"/>
                </a:solidFill>
              </a:rPr>
              <a:t>Interface Point</a:t>
            </a:r>
          </a:p>
          <a:p>
            <a:r>
              <a:rPr lang="sk-SK" sz="2000">
                <a:solidFill>
                  <a:srgbClr val="FFFFFF"/>
                </a:solidFill>
              </a:rPr>
              <a:t>Trieda Puzzle</a:t>
            </a:r>
          </a:p>
          <a:p>
            <a:r>
              <a:rPr lang="sk-SK" sz="2000">
                <a:solidFill>
                  <a:srgbClr val="FFFFFF"/>
                </a:solidFill>
              </a:rPr>
              <a:t>Trieda Shape</a:t>
            </a:r>
          </a:p>
          <a:p>
            <a:r>
              <a:rPr lang="sk-SK" sz="2000">
                <a:solidFill>
                  <a:srgbClr val="FFFFFF"/>
                </a:solidFill>
              </a:rPr>
              <a:t>Trieda Task</a:t>
            </a:r>
          </a:p>
          <a:p>
            <a:r>
              <a:rPr lang="sk-SK" sz="2000">
                <a:solidFill>
                  <a:srgbClr val="FFFFFF"/>
                </a:solidFill>
              </a:rPr>
              <a:t>Zostrojenie rotácií</a:t>
            </a:r>
          </a:p>
          <a:p>
            <a:r>
              <a:rPr lang="sk-SK" sz="2000">
                <a:solidFill>
                  <a:srgbClr val="FFFFFF"/>
                </a:solidFill>
              </a:rPr>
              <a:t>Translácia tvarov</a:t>
            </a:r>
          </a:p>
          <a:p>
            <a:r>
              <a:rPr lang="sk-SK" sz="2000">
                <a:solidFill>
                  <a:srgbClr val="FFFFFF"/>
                </a:solidFill>
              </a:rPr>
              <a:t>Výsledok matica</a:t>
            </a:r>
          </a:p>
        </p:txBody>
      </p:sp>
    </p:spTree>
    <p:extLst>
      <p:ext uri="{BB962C8B-B14F-4D97-AF65-F5344CB8AC3E}">
        <p14:creationId xmlns:p14="http://schemas.microsoft.com/office/powerpoint/2010/main" val="4161415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A8AA5BC-4F7A-4226-8F99-6D824B226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3324"/>
            <a:ext cx="12192000" cy="6861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E5445C6-DD42-4979-86FF-03730E8C6D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21734" y="321733"/>
            <a:ext cx="11573488" cy="6214534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127000" cap="sq" cmpd="thinThick">
            <a:solidFill>
              <a:schemeClr val="bg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8A2ED57-D973-42E7-BAB4-13850251CC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122362"/>
            <a:ext cx="9144000" cy="284003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Formalizácia</a:t>
            </a:r>
            <a:r>
              <a:rPr lang="en-US" sz="58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58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hier</a:t>
            </a:r>
            <a:endParaRPr lang="en-US" sz="5800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45000665-DFC7-417E-8FD7-516A0F15C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4400" y="4109417"/>
            <a:ext cx="2743200" cy="0"/>
          </a:xfrm>
          <a:prstGeom prst="line">
            <a:avLst/>
          </a:prstGeom>
          <a:ln w="12700">
            <a:solidFill>
              <a:schemeClr val="tx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61096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7FA33FF-088D-4F16-95A2-2C64D353DE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376EFB1-01CF-419F-ABF1-2AF02BBFC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709160" cy="6858000"/>
          </a:xfrm>
          <a:prstGeom prst="rect">
            <a:avLst/>
          </a:prstGeom>
          <a:solidFill>
            <a:schemeClr val="tx1">
              <a:alpha val="8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FF9DEA15-78BD-4750-AA18-B9F28A6D5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284331" cy="6858000"/>
          </a:xfrm>
          <a:custGeom>
            <a:avLst/>
            <a:gdLst>
              <a:gd name="connsiteX0" fmla="*/ 0 w 4319042"/>
              <a:gd name="connsiteY0" fmla="*/ 0 h 6858000"/>
              <a:gd name="connsiteX1" fmla="*/ 1142888 w 4319042"/>
              <a:gd name="connsiteY1" fmla="*/ 0 h 6858000"/>
              <a:gd name="connsiteX2" fmla="*/ 4319042 w 4319042"/>
              <a:gd name="connsiteY2" fmla="*/ 6858000 h 6858000"/>
              <a:gd name="connsiteX3" fmla="*/ 0 w 4319042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9042" h="6858000">
                <a:moveTo>
                  <a:pt x="0" y="0"/>
                </a:moveTo>
                <a:lnTo>
                  <a:pt x="1142888" y="0"/>
                </a:lnTo>
                <a:lnTo>
                  <a:pt x="431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C7FC79E-3F0B-4CAE-A677-783FEF142F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640080"/>
            <a:ext cx="3282696" cy="5257800"/>
          </a:xfrm>
        </p:spPr>
        <p:txBody>
          <a:bodyPr>
            <a:normAutofit/>
          </a:bodyPr>
          <a:lstStyle/>
          <a:p>
            <a:r>
              <a:rPr lang="sk-SK">
                <a:solidFill>
                  <a:schemeClr val="bg1"/>
                </a:solidFill>
              </a:rPr>
              <a:t>Odstránenie symetrii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041460C4-A154-4200-B962-714304D6F1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8384" y="640081"/>
            <a:ext cx="6024654" cy="525780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1. </a:t>
            </a:r>
            <a:r>
              <a:rPr lang="en-US" sz="2400" dirty="0" err="1"/>
              <a:t>pokus</a:t>
            </a:r>
            <a:r>
              <a:rPr lang="en-US" sz="2400" dirty="0"/>
              <a:t>: </a:t>
            </a:r>
            <a:r>
              <a:rPr lang="sk-SK" sz="2400" dirty="0"/>
              <a:t>odstránenie pri </a:t>
            </a:r>
            <a:r>
              <a:rPr lang="sk-SK" sz="2400" dirty="0" err="1"/>
              <a:t>printovaní</a:t>
            </a:r>
            <a:endParaRPr lang="sk-SK" sz="2400" dirty="0"/>
          </a:p>
          <a:p>
            <a:r>
              <a:rPr lang="sk-SK" sz="2400" dirty="0"/>
              <a:t>2. pokus: odstránenie počas formalizácie</a:t>
            </a:r>
          </a:p>
        </p:txBody>
      </p:sp>
    </p:spTree>
    <p:extLst>
      <p:ext uri="{BB962C8B-B14F-4D97-AF65-F5344CB8AC3E}">
        <p14:creationId xmlns:p14="http://schemas.microsoft.com/office/powerpoint/2010/main" val="156353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EBF87945-A001-489F-9D9B-7D9435F0B9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39" y="347471"/>
            <a:ext cx="11100816" cy="18013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C0B76BA-58F1-4B39-89F0-3C61E3016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5216"/>
            <a:ext cx="10515600" cy="132556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>
                <a:solidFill>
                  <a:schemeClr val="bg1"/>
                </a:solidFill>
              </a:rPr>
              <a:t>3D zobrazenie</a:t>
            </a:r>
          </a:p>
        </p:txBody>
      </p:sp>
      <p:pic>
        <p:nvPicPr>
          <p:cNvPr id="4" name="Obrázok 3" descr="Obrázok, na ktorom je námestie&#10;&#10;Automaticky generovaný popis">
            <a:extLst>
              <a:ext uri="{FF2B5EF4-FFF2-40B4-BE49-F238E27FC236}">
                <a16:creationId xmlns:a16="http://schemas.microsoft.com/office/drawing/2014/main" id="{E3EE6416-86BC-4984-B7C1-6A21506955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3549" y="2386584"/>
            <a:ext cx="4124901" cy="4124901"/>
          </a:xfrm>
          <a:prstGeom prst="rect">
            <a:avLst/>
          </a:prstGeom>
        </p:spPr>
      </p:pic>
      <p:pic>
        <p:nvPicPr>
          <p:cNvPr id="6" name="Obrázok 5">
            <a:extLst>
              <a:ext uri="{FF2B5EF4-FFF2-40B4-BE49-F238E27FC236}">
                <a16:creationId xmlns:a16="http://schemas.microsoft.com/office/drawing/2014/main" id="{41F336B8-C7A5-4664-9350-B56DC28517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210" y="3178206"/>
            <a:ext cx="2897677" cy="2268856"/>
          </a:xfrm>
          <a:prstGeom prst="rect">
            <a:avLst/>
          </a:prstGeom>
        </p:spPr>
      </p:pic>
      <p:pic>
        <p:nvPicPr>
          <p:cNvPr id="8" name="Obrázok 7" descr="Obrázok, na ktorom je text, stacionárne, vizitka, obálka&#10;&#10;Automaticky generovaný popis">
            <a:extLst>
              <a:ext uri="{FF2B5EF4-FFF2-40B4-BE49-F238E27FC236}">
                <a16:creationId xmlns:a16="http://schemas.microsoft.com/office/drawing/2014/main" id="{DFD36DB2-5707-4B60-8C67-0362D61B72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1112" y="2762156"/>
            <a:ext cx="2962688" cy="2915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4108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7264F718-7FAC-4056-9FA9-A603EC682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5" y="0"/>
            <a:ext cx="1219047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74639F7-E3C7-4165-A83E-6386A86BA1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6356349" cy="6858000"/>
          </a:xfrm>
          <a:custGeom>
            <a:avLst/>
            <a:gdLst>
              <a:gd name="connsiteX0" fmla="*/ 7539895 w 7539895"/>
              <a:gd name="connsiteY0" fmla="*/ 6858000 h 6858000"/>
              <a:gd name="connsiteX1" fmla="*/ 0 w 7539895"/>
              <a:gd name="connsiteY1" fmla="*/ 6858000 h 6858000"/>
              <a:gd name="connsiteX2" fmla="*/ 0 w 7539895"/>
              <a:gd name="connsiteY2" fmla="*/ 0 h 6858000"/>
              <a:gd name="connsiteX3" fmla="*/ 4363741 w 753989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895" h="6858000">
                <a:moveTo>
                  <a:pt x="753989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4363741" y="0"/>
                </a:lnTo>
                <a:close/>
              </a:path>
            </a:pathLst>
          </a:custGeom>
          <a:solidFill>
            <a:schemeClr val="tx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8B3AF0F1-707A-463E-B5EE-33C63A40CF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0"/>
            <a:ext cx="5979591" cy="6858000"/>
          </a:xfrm>
          <a:custGeom>
            <a:avLst/>
            <a:gdLst>
              <a:gd name="connsiteX0" fmla="*/ 7092985 w 7092985"/>
              <a:gd name="connsiteY0" fmla="*/ 6858000 h 6858000"/>
              <a:gd name="connsiteX1" fmla="*/ 0 w 7092985"/>
              <a:gd name="connsiteY1" fmla="*/ 6858000 h 6858000"/>
              <a:gd name="connsiteX2" fmla="*/ 0 w 7092985"/>
              <a:gd name="connsiteY2" fmla="*/ 0 h 6858000"/>
              <a:gd name="connsiteX3" fmla="*/ 3916831 w 7092985"/>
              <a:gd name="connsiteY3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092985" h="6858000">
                <a:moveTo>
                  <a:pt x="7092985" y="6858000"/>
                </a:moveTo>
                <a:lnTo>
                  <a:pt x="0" y="6858000"/>
                </a:lnTo>
                <a:lnTo>
                  <a:pt x="0" y="0"/>
                </a:lnTo>
                <a:lnTo>
                  <a:pt x="3916831" y="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2DBD8E6-D708-4BF9-B228-E0C66AF96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04088"/>
            <a:ext cx="3529953" cy="2980944"/>
          </a:xfrm>
        </p:spPr>
        <p:txBody>
          <a:bodyPr>
            <a:normAutofit/>
          </a:bodyPr>
          <a:lstStyle/>
          <a:p>
            <a:r>
              <a:rPr lang="sk-SK" sz="6600" dirty="0">
                <a:solidFill>
                  <a:schemeClr val="bg1"/>
                </a:solidFill>
              </a:rPr>
              <a:t>Plány</a:t>
            </a: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id="{D1BF0423-79AE-40F0-A941-CEDBF424F1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12410" y="704088"/>
            <a:ext cx="5135293" cy="5248656"/>
          </a:xfrm>
        </p:spPr>
        <p:txBody>
          <a:bodyPr anchor="ctr">
            <a:normAutofit/>
          </a:bodyPr>
          <a:lstStyle/>
          <a:p>
            <a:r>
              <a:rPr lang="sk-SK" sz="2400" dirty="0"/>
              <a:t>Benchmark pre Algoritmus X</a:t>
            </a:r>
          </a:p>
          <a:p>
            <a:r>
              <a:rPr lang="sk-SK" sz="2400" dirty="0"/>
              <a:t>Generovanie zadaní hier</a:t>
            </a:r>
          </a:p>
          <a:p>
            <a:r>
              <a:rPr lang="sk-SK" sz="2400" dirty="0"/>
              <a:t>Klasifikácia </a:t>
            </a:r>
            <a:r>
              <a:rPr lang="sk-SK" sz="2400" dirty="0" err="1"/>
              <a:t>obtiažnosti</a:t>
            </a:r>
            <a:r>
              <a:rPr lang="sk-SK" sz="2400" dirty="0"/>
              <a:t> hlavolamov</a:t>
            </a:r>
          </a:p>
        </p:txBody>
      </p:sp>
    </p:spTree>
    <p:extLst>
      <p:ext uri="{BB962C8B-B14F-4D97-AF65-F5344CB8AC3E}">
        <p14:creationId xmlns:p14="http://schemas.microsoft.com/office/powerpoint/2010/main" val="668853260"/>
      </p:ext>
    </p:extLst>
  </p:cSld>
  <p:clrMapOvr>
    <a:masterClrMapping/>
  </p:clrMapOvr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TM02900771[[fn=Výsek]]</Template>
  <TotalTime>130</TotalTime>
  <Words>78</Words>
  <Application>Microsoft Office PowerPoint</Application>
  <PresentationFormat>Širokouhlá</PresentationFormat>
  <Paragraphs>32</Paragraphs>
  <Slides>10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Motív Office</vt:lpstr>
      <vt:lpstr>Plán a postup práce</vt:lpstr>
      <vt:lpstr>Inšpirácia</vt:lpstr>
      <vt:lpstr>Použité technológie</vt:lpstr>
      <vt:lpstr>Algoritmus X</vt:lpstr>
      <vt:lpstr>Formalizácia hlavolamov</vt:lpstr>
      <vt:lpstr>Formalizácia hier</vt:lpstr>
      <vt:lpstr>Odstránenie symetrii</vt:lpstr>
      <vt:lpstr>3D zobrazenie</vt:lpstr>
      <vt:lpstr>Plány</vt:lpstr>
      <vt:lpstr>Ďakujem za pozornosť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Plán a postup práce</dc:title>
  <dc:creator>Korbeľ Erik</dc:creator>
  <cp:lastModifiedBy>Korbeľ Erik</cp:lastModifiedBy>
  <cp:revision>17</cp:revision>
  <dcterms:created xsi:type="dcterms:W3CDTF">2021-03-29T19:49:23Z</dcterms:created>
  <dcterms:modified xsi:type="dcterms:W3CDTF">2021-04-12T20:05:39Z</dcterms:modified>
</cp:coreProperties>
</file>