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5" r:id="rId8"/>
    <p:sldId id="266" r:id="rId9"/>
    <p:sldId id="263" r:id="rId10"/>
    <p:sldId id="264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821CA9-67B1-4802-8EF2-AF3DA5CF6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F6F3D6-6C51-485C-A66F-45EBCFEFEC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6950960-3C5D-4DBA-9866-79B024CF0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BC9-EB61-49C1-96E5-F80A630BD3AC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F4A7C4C-9980-4D8C-B42A-779620859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B3B84E8-40A1-4E2B-96C5-16646F314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10AE-DACA-4E5E-95C5-086FA7B84B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1538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79858B-8279-4702-BA04-51A1E170E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FD021CD1-F167-422A-9CC3-4D1206BC85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71B4499-B1A6-4E72-B134-D0778B6ED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BC9-EB61-49C1-96E5-F80A630BD3AC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926D204-B9A4-4F7A-B86E-19F02FE60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10CD876-BCD0-4E9E-A542-CAC0963D5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10AE-DACA-4E5E-95C5-086FA7B84B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254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BD0F2D70-7B63-4FA4-B754-081D0685E8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80CE803D-AD37-4A26-A10B-0CDDAF0A1F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57EA3A9-BCDE-4D6B-85B9-7734C619E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BC9-EB61-49C1-96E5-F80A630BD3AC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89D1A55-E1F1-41C6-97C8-B859E91BF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F53F6E4-57C4-40C2-9C83-6487D75E5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10AE-DACA-4E5E-95C5-086FA7B84B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8970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7465E4-C140-4204-AE5D-774F8D729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9022F01-E3E1-4647-A04D-E8739489E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251DBF6-3FC8-4797-A959-37C730FFF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BC9-EB61-49C1-96E5-F80A630BD3AC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1554001-B274-4725-BFB0-D4005B257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825C08A-C009-4DEB-B908-0C3357299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10AE-DACA-4E5E-95C5-086FA7B84B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7887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44A350-6AE1-4958-99A8-C19AE05EE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278F2A-2C97-4C29-8D23-E442CBAB7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2CACD20-5144-49BE-99E5-0BCB1E638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BC9-EB61-49C1-96E5-F80A630BD3AC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6F4D6A7-6C0A-4D55-B50D-2747EC864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7E6FDB2-5919-4CBC-A609-00F71C961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10AE-DACA-4E5E-95C5-086FA7B84B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294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F17CA-406B-4180-974C-386E20D05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3979F1D-549F-4F32-A032-E5ECD9DCC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9DE199C-6ECB-4F5B-B0FF-E9AEEA228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DF14BF3-CAF5-45B1-927D-B1FBA7339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BC9-EB61-49C1-96E5-F80A630BD3AC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258CD5A-7891-4396-A6B7-9467250B5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25B0C99-8BA0-47E5-82F3-C29BCE3EC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10AE-DACA-4E5E-95C5-086FA7B84B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195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832739-FF86-4B45-910A-3547ECB29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597106F-C302-48C1-A861-AE1C966EF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E83828C-FF85-4EAD-9118-F2120E9A7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9B5EF12-F80A-440C-A1ED-3A60B2A7C1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991266BE-C94B-46C6-A5AB-8F3CCDA635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A326CD5B-9EC7-41E3-BAFF-402F609D4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BC9-EB61-49C1-96E5-F80A630BD3AC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37EC0A51-63D7-41ED-9E72-DF69B91B6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06759AE3-03AB-45B8-82DE-E0BE51B79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10AE-DACA-4E5E-95C5-086FA7B84B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719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389710-D5D7-400B-B62B-2992967A9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32D74BFB-122D-4B63-929D-17F45B67C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BC9-EB61-49C1-96E5-F80A630BD3AC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99996B88-B844-4762-ACB4-677FACD38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7313D22-65D2-4911-ACD6-983E8E8C8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10AE-DACA-4E5E-95C5-086FA7B84B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861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6D9878B8-B26F-4CE0-A1F6-91C9BFD44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BC9-EB61-49C1-96E5-F80A630BD3AC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3C5D9337-0196-467E-A137-154B5723E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2A3195E6-DC28-429B-9610-E60BA55FE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10AE-DACA-4E5E-95C5-086FA7B84B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184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515B8A-C430-4002-BF4D-81B2C705B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30EE1C2-E6D3-488B-BD21-6A4238387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AA903C3-10CD-402D-8233-E7A86434A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157DC4B-2518-4B63-A062-97583144B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BC9-EB61-49C1-96E5-F80A630BD3AC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08B7992-55B1-4C92-9AFA-D8B70561D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DC71A01B-6018-4440-BA57-890206D9C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10AE-DACA-4E5E-95C5-086FA7B84B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354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61B2CF-A1A4-42BB-9C02-4F65EBAB3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182FCD2E-34C6-4C15-BB56-2DF188D70A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679F5EF-0310-49B6-BB33-49D1A8A32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1287E185-1F56-4414-9F97-1A4337817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BC9-EB61-49C1-96E5-F80A630BD3AC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51F158E-32A8-4A0F-A730-F173B831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40BD157-391D-4D81-8251-375CE545B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10AE-DACA-4E5E-95C5-086FA7B84B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438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1203B7D6-2116-431F-8A45-C677AF83E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D53DA8C-8FBB-4DCC-BEC7-43D23094F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2233CB4-EAC2-48D1-8360-E849EAAD15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30BC9-EB61-49C1-96E5-F80A630BD3AC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89A7A80-8022-4E52-80FB-6DEB70D865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ED51973-5C1C-4982-92E1-E957EA1552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B10AE-DACA-4E5E-95C5-086FA7B84B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6375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3664901-823E-402E-A376-46186B54FE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962246"/>
            <a:ext cx="6437700" cy="2611967"/>
          </a:xfrm>
        </p:spPr>
        <p:txBody>
          <a:bodyPr anchor="b">
            <a:normAutofit/>
          </a:bodyPr>
          <a:lstStyle/>
          <a:p>
            <a:pPr algn="l"/>
            <a:r>
              <a:rPr lang="en-US" sz="6600" dirty="0"/>
              <a:t>P</a:t>
            </a:r>
            <a:r>
              <a:rPr lang="sk-SK" sz="6600" dirty="0"/>
              <a:t>lán a postup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985AFE-BE81-4D8E-B279-A12A3F20ED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3719618"/>
            <a:ext cx="4167376" cy="1155525"/>
          </a:xfrm>
        </p:spPr>
        <p:txBody>
          <a:bodyPr anchor="t">
            <a:normAutofit/>
          </a:bodyPr>
          <a:lstStyle/>
          <a:p>
            <a:pPr algn="l"/>
            <a:r>
              <a:rPr lang="sk-SK" sz="2000"/>
              <a:t>Erik Korbeľ</a:t>
            </a:r>
          </a:p>
        </p:txBody>
      </p:sp>
    </p:spTree>
    <p:extLst>
      <p:ext uri="{BB962C8B-B14F-4D97-AF65-F5344CB8AC3E}">
        <p14:creationId xmlns:p14="http://schemas.microsoft.com/office/powerpoint/2010/main" val="1265500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8EC748B-678F-4E27-81C8-F2D4C94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175" y="330200"/>
            <a:ext cx="11169651" cy="58991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B04D88-6BC5-4FE1-83E3-0B054AAB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049" y="2880060"/>
            <a:ext cx="10442705" cy="25174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84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Ďakujem</a:t>
            </a:r>
            <a:r>
              <a:rPr lang="en-US" sz="8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za </a:t>
            </a:r>
            <a:r>
              <a:rPr lang="en-US" sz="84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pozornosť</a:t>
            </a:r>
            <a:endParaRPr lang="en-US" sz="84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24701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id="{EA9E6440-28AB-43CB-B9F2-B84F6A1877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7242" y="365124"/>
            <a:ext cx="5431537" cy="57972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AA0E505-80C6-49E7-88F8-5789C822E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338" y="704088"/>
            <a:ext cx="4804011" cy="11887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sk-SK" sz="4800">
                <a:solidFill>
                  <a:schemeClr val="bg1"/>
                </a:solidFill>
              </a:rPr>
              <a:t>Inšpirácia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2" name="Content Placeholder 41">
            <a:extLst>
              <a:ext uri="{FF2B5EF4-FFF2-40B4-BE49-F238E27FC236}">
                <a16:creationId xmlns:a16="http://schemas.microsoft.com/office/drawing/2014/main" id="{4CCE4E36-0A2A-4D8C-A0D3-F6EAB18D5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338" y="2066544"/>
            <a:ext cx="4804011" cy="3781035"/>
          </a:xfrm>
        </p:spPr>
        <p:txBody>
          <a:bodyPr>
            <a:normAutofit/>
          </a:bodyPr>
          <a:lstStyle/>
          <a:p>
            <a:r>
              <a:rPr lang="sk-SK" sz="2400">
                <a:solidFill>
                  <a:schemeClr val="bg1"/>
                </a:solidFill>
              </a:rPr>
              <a:t>Ubongo</a:t>
            </a:r>
          </a:p>
          <a:p>
            <a:r>
              <a:rPr lang="sk-SK" sz="2400">
                <a:solidFill>
                  <a:schemeClr val="bg1"/>
                </a:solidFill>
              </a:rPr>
              <a:t>Genius Square</a:t>
            </a:r>
          </a:p>
          <a:p>
            <a:endParaRPr lang="sk-SK" sz="2200">
              <a:solidFill>
                <a:schemeClr val="bg1"/>
              </a:solidFill>
            </a:endParaRPr>
          </a:p>
          <a:p>
            <a:endParaRPr lang="en-US" sz="2200" dirty="0">
              <a:solidFill>
                <a:schemeClr val="bg1"/>
              </a:solidFill>
            </a:endParaRPr>
          </a:p>
        </p:txBody>
      </p:sp>
      <p:pic>
        <p:nvPicPr>
          <p:cNvPr id="7" name="Zástupný objekt pre obsah 6" descr="Obrázok, na ktorom je LEGO, hračka&#10;&#10;Automaticky generovaný popis">
            <a:extLst>
              <a:ext uri="{FF2B5EF4-FFF2-40B4-BE49-F238E27FC236}">
                <a16:creationId xmlns:a16="http://schemas.microsoft.com/office/drawing/2014/main" id="{8D34E434-1C37-491B-93A1-816B293FC0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46" r="1" b="2890"/>
          <a:stretch/>
        </p:blipFill>
        <p:spPr>
          <a:xfrm>
            <a:off x="6269335" y="365124"/>
            <a:ext cx="2573814" cy="2194560"/>
          </a:xfrm>
          <a:prstGeom prst="rect">
            <a:avLst/>
          </a:prstGeom>
        </p:spPr>
      </p:pic>
      <p:pic>
        <p:nvPicPr>
          <p:cNvPr id="13" name="Obrázok 12" descr="Obrázok, na ktorom je krížovka, šodži, text, ClipArt&#10;&#10;Automaticky generovaný popis">
            <a:extLst>
              <a:ext uri="{FF2B5EF4-FFF2-40B4-BE49-F238E27FC236}">
                <a16:creationId xmlns:a16="http://schemas.microsoft.com/office/drawing/2014/main" id="{60717FE0-309F-4889-A4E5-DD972B5010E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1" r="7828" b="-1"/>
          <a:stretch/>
        </p:blipFill>
        <p:spPr>
          <a:xfrm>
            <a:off x="9284456" y="365124"/>
            <a:ext cx="2194563" cy="2194560"/>
          </a:xfrm>
          <a:prstGeom prst="rect">
            <a:avLst/>
          </a:prstGeom>
        </p:spPr>
      </p:pic>
      <p:pic>
        <p:nvPicPr>
          <p:cNvPr id="15" name="Obrázok 14">
            <a:extLst>
              <a:ext uri="{FF2B5EF4-FFF2-40B4-BE49-F238E27FC236}">
                <a16:creationId xmlns:a16="http://schemas.microsoft.com/office/drawing/2014/main" id="{C9EA8AB7-DC7A-46ED-BEF2-02AD4A1356D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2" r="36694"/>
          <a:stretch/>
        </p:blipFill>
        <p:spPr>
          <a:xfrm>
            <a:off x="7090055" y="2766972"/>
            <a:ext cx="3757869" cy="339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94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CCD179-A91F-4498-B407-90FA85C68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pPr algn="ctr"/>
            <a:r>
              <a:rPr lang="sk-SK">
                <a:solidFill>
                  <a:schemeClr val="bg1"/>
                </a:solidFill>
              </a:rPr>
              <a:t>Použité technológie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157E6D3-12A1-4D70-9E62-00248BE26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sk-SK" sz="4400"/>
              <a:t>Kotlin</a:t>
            </a:r>
          </a:p>
          <a:p>
            <a:r>
              <a:rPr lang="sk-SK" sz="4400"/>
              <a:t>Intellij</a:t>
            </a:r>
          </a:p>
          <a:p>
            <a:r>
              <a:rPr lang="sk-SK" sz="4400"/>
              <a:t>OpenGL</a:t>
            </a:r>
            <a:endParaRPr lang="sk-SK" sz="4400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FAE78DD0-E116-4154-9BA1-FE2E7025D2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119" y="641985"/>
            <a:ext cx="2860356" cy="1906904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838D6764-DC9D-4A69-BC80-0A76487BED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095" y="4487227"/>
            <a:ext cx="2619380" cy="1143002"/>
          </a:xfrm>
          <a:prstGeom prst="rect">
            <a:avLst/>
          </a:prstGeom>
        </p:spPr>
      </p:pic>
      <p:pic>
        <p:nvPicPr>
          <p:cNvPr id="11" name="Obrázok 10" descr="Obrázok, na ktorom je text, vizitka, vektorová grafika&#10;&#10;Automaticky generovaný popis">
            <a:extLst>
              <a:ext uri="{FF2B5EF4-FFF2-40B4-BE49-F238E27FC236}">
                <a16:creationId xmlns:a16="http://schemas.microsoft.com/office/drawing/2014/main" id="{09EB3B0D-4696-4DCF-8B58-DA570A1A87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785" y="2556509"/>
            <a:ext cx="1463043" cy="146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908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5E52985E-2553-471E-82AA-5ED7A3298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3308" y="352931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771FA7B-1002-4E8D-9B14-B581C79C2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70" y="506727"/>
            <a:ext cx="3885141" cy="1526741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000">
                <a:solidFill>
                  <a:schemeClr val="bg1"/>
                </a:solidFill>
              </a:rPr>
              <a:t>Algoritmus X</a:t>
            </a:r>
            <a:endParaRPr lang="en-US" sz="3000" dirty="0">
              <a:solidFill>
                <a:schemeClr val="bg1"/>
              </a:solidFill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AE3ABC6-4042-4293-A7DF-F01181363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39873" y="580963"/>
            <a:ext cx="0" cy="137160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2D140EB3-7498-4EEC-A54E-C6229A792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5336" y="506727"/>
            <a:ext cx="6609921" cy="1526741"/>
          </a:xfrm>
        </p:spPr>
        <p:txBody>
          <a:bodyPr anchor="ctr">
            <a:normAutofit fontScale="92500" lnSpcReduction="10000"/>
          </a:bodyPr>
          <a:lstStyle/>
          <a:p>
            <a:r>
              <a:rPr lang="sk-SK" sz="2200">
                <a:solidFill>
                  <a:schemeClr val="bg1"/>
                </a:solidFill>
              </a:rPr>
              <a:t>Donald Knuth</a:t>
            </a:r>
          </a:p>
          <a:p>
            <a:r>
              <a:rPr lang="sk-SK" sz="2200">
                <a:solidFill>
                  <a:schemeClr val="bg1"/>
                </a:solidFill>
              </a:rPr>
              <a:t>Exact cover problém</a:t>
            </a:r>
          </a:p>
          <a:p>
            <a:r>
              <a:rPr lang="sk-SK" sz="2200">
                <a:solidFill>
                  <a:schemeClr val="bg1"/>
                </a:solidFill>
              </a:rPr>
              <a:t>Matica / Spájané zoznamy</a:t>
            </a:r>
          </a:p>
          <a:p>
            <a:r>
              <a:rPr lang="sk-SK" sz="2200">
                <a:solidFill>
                  <a:schemeClr val="bg1"/>
                </a:solidFill>
              </a:rPr>
              <a:t>Backtracking</a:t>
            </a:r>
            <a:endParaRPr lang="sk-SK" sz="2200" dirty="0">
              <a:solidFill>
                <a:schemeClr val="bg1"/>
              </a:solidFill>
            </a:endParaRPr>
          </a:p>
        </p:txBody>
      </p:sp>
      <p:pic>
        <p:nvPicPr>
          <p:cNvPr id="11" name="Zástupný objekt pre obsah 10" descr="Obrázok, na ktorom je elektronika, biele, klávesnica&#10;&#10;Automaticky generovaný popis">
            <a:extLst>
              <a:ext uri="{FF2B5EF4-FFF2-40B4-BE49-F238E27FC236}">
                <a16:creationId xmlns:a16="http://schemas.microsoft.com/office/drawing/2014/main" id="{17E99113-8CA3-473A-9B28-7F19FC85A64A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3308" y="2959920"/>
            <a:ext cx="5559480" cy="2877030"/>
          </a:xfrm>
          <a:prstGeom prst="rect">
            <a:avLst/>
          </a:prstGeom>
          <a:noFill/>
        </p:spPr>
      </p:pic>
      <p:pic>
        <p:nvPicPr>
          <p:cNvPr id="13" name="Obrázok 12">
            <a:extLst>
              <a:ext uri="{FF2B5EF4-FFF2-40B4-BE49-F238E27FC236}">
                <a16:creationId xmlns:a16="http://schemas.microsoft.com/office/drawing/2014/main" id="{727922E0-EA47-4478-B497-A54E751D116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25726" y="2527997"/>
            <a:ext cx="3998975" cy="37490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686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A5CD0E7-C311-423D-86EB-5528243B4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sk-SK">
                <a:solidFill>
                  <a:srgbClr val="FFFFFF"/>
                </a:solidFill>
              </a:rPr>
              <a:t>Formalizácia hlavolamov</a:t>
            </a:r>
          </a:p>
        </p:txBody>
      </p:sp>
      <p:sp>
        <p:nvSpPr>
          <p:cNvPr id="64" name="Zástupný objekt pre obsah 2">
            <a:extLst>
              <a:ext uri="{FF2B5EF4-FFF2-40B4-BE49-F238E27FC236}">
                <a16:creationId xmlns:a16="http://schemas.microsoft.com/office/drawing/2014/main" id="{D205EB7C-6D65-48A3-AAD8-D6039A591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sk-SK" sz="2000">
                <a:solidFill>
                  <a:srgbClr val="FFFFFF"/>
                </a:solidFill>
              </a:rPr>
              <a:t>Interface Point</a:t>
            </a:r>
          </a:p>
          <a:p>
            <a:r>
              <a:rPr lang="sk-SK" sz="2000">
                <a:solidFill>
                  <a:srgbClr val="FFFFFF"/>
                </a:solidFill>
              </a:rPr>
              <a:t>Trieda Puzzle</a:t>
            </a:r>
          </a:p>
          <a:p>
            <a:r>
              <a:rPr lang="sk-SK" sz="2000">
                <a:solidFill>
                  <a:srgbClr val="FFFFFF"/>
                </a:solidFill>
              </a:rPr>
              <a:t>Trieda Shape</a:t>
            </a:r>
          </a:p>
          <a:p>
            <a:r>
              <a:rPr lang="sk-SK" sz="2000">
                <a:solidFill>
                  <a:srgbClr val="FFFFFF"/>
                </a:solidFill>
              </a:rPr>
              <a:t>Trieda Task</a:t>
            </a:r>
          </a:p>
          <a:p>
            <a:r>
              <a:rPr lang="sk-SK" sz="2000">
                <a:solidFill>
                  <a:srgbClr val="FFFFFF"/>
                </a:solidFill>
              </a:rPr>
              <a:t>Zostrojenie rotácií</a:t>
            </a:r>
          </a:p>
          <a:p>
            <a:r>
              <a:rPr lang="sk-SK" sz="2000">
                <a:solidFill>
                  <a:srgbClr val="FFFFFF"/>
                </a:solidFill>
              </a:rPr>
              <a:t>Translácia tvarov</a:t>
            </a:r>
          </a:p>
          <a:p>
            <a:r>
              <a:rPr lang="sk-SK" sz="2000">
                <a:solidFill>
                  <a:srgbClr val="FFFFFF"/>
                </a:solidFill>
              </a:rPr>
              <a:t>Výsledok matica</a:t>
            </a:r>
          </a:p>
        </p:txBody>
      </p:sp>
    </p:spTree>
    <p:extLst>
      <p:ext uri="{BB962C8B-B14F-4D97-AF65-F5344CB8AC3E}">
        <p14:creationId xmlns:p14="http://schemas.microsoft.com/office/powerpoint/2010/main" val="4161415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8A2ED57-D973-42E7-BAB4-13850251C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Formalizácia</a:t>
            </a:r>
            <a: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hier</a:t>
            </a:r>
            <a:endParaRPr lang="en-US" sz="5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109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C7FC79E-3F0B-4CAE-A677-783FEF142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k-SK">
                <a:solidFill>
                  <a:schemeClr val="bg1"/>
                </a:solidFill>
              </a:rPr>
              <a:t>Odstránenie symetrii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41460C4-A154-4200-B962-714304D6F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1. </a:t>
            </a:r>
            <a:r>
              <a:rPr lang="en-US" sz="2400" dirty="0" err="1"/>
              <a:t>pokus</a:t>
            </a:r>
            <a:r>
              <a:rPr lang="en-US" sz="2400" dirty="0"/>
              <a:t>: </a:t>
            </a:r>
            <a:r>
              <a:rPr lang="sk-SK" sz="2400" dirty="0"/>
              <a:t>odstránenie pri </a:t>
            </a:r>
            <a:r>
              <a:rPr lang="sk-SK" sz="2400" dirty="0" err="1"/>
              <a:t>printovaní</a:t>
            </a:r>
            <a:endParaRPr lang="sk-SK" sz="2400" dirty="0"/>
          </a:p>
          <a:p>
            <a:r>
              <a:rPr lang="sk-SK" sz="2400" dirty="0"/>
              <a:t>2. pokus: odstránenie počas formalizácie</a:t>
            </a:r>
          </a:p>
        </p:txBody>
      </p:sp>
    </p:spTree>
    <p:extLst>
      <p:ext uri="{BB962C8B-B14F-4D97-AF65-F5344CB8AC3E}">
        <p14:creationId xmlns:p14="http://schemas.microsoft.com/office/powerpoint/2010/main" val="156353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C0B76BA-58F1-4B39-89F0-3C61E3016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3D zobrazenie</a:t>
            </a:r>
          </a:p>
        </p:txBody>
      </p:sp>
      <p:pic>
        <p:nvPicPr>
          <p:cNvPr id="4" name="Obrázok 3" descr="Obrázok, na ktorom je námestie&#10;&#10;Automaticky generovaný popis">
            <a:extLst>
              <a:ext uri="{FF2B5EF4-FFF2-40B4-BE49-F238E27FC236}">
                <a16:creationId xmlns:a16="http://schemas.microsoft.com/office/drawing/2014/main" id="{E3EE6416-86BC-4984-B7C1-6A2150695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549" y="2386584"/>
            <a:ext cx="4124901" cy="4124901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41F336B8-C7A5-4664-9350-B56DC28517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210" y="3178206"/>
            <a:ext cx="2897677" cy="2268856"/>
          </a:xfrm>
          <a:prstGeom prst="rect">
            <a:avLst/>
          </a:prstGeom>
        </p:spPr>
      </p:pic>
      <p:pic>
        <p:nvPicPr>
          <p:cNvPr id="8" name="Obrázok 7" descr="Obrázok, na ktorom je text, stacionárne, vizitka, obálka&#10;&#10;Automaticky generovaný popis">
            <a:extLst>
              <a:ext uri="{FF2B5EF4-FFF2-40B4-BE49-F238E27FC236}">
                <a16:creationId xmlns:a16="http://schemas.microsoft.com/office/drawing/2014/main" id="{DFD36DB2-5707-4B60-8C67-0362D61B72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112" y="2762156"/>
            <a:ext cx="2962688" cy="291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108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2DBD8E6-D708-4BF9-B228-E0C66AF96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4088"/>
            <a:ext cx="3529953" cy="2980944"/>
          </a:xfrm>
        </p:spPr>
        <p:txBody>
          <a:bodyPr>
            <a:normAutofit/>
          </a:bodyPr>
          <a:lstStyle/>
          <a:p>
            <a:r>
              <a:rPr lang="sk-SK" sz="6600" dirty="0">
                <a:solidFill>
                  <a:schemeClr val="bg1"/>
                </a:solidFill>
              </a:rPr>
              <a:t>Plány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BF0423-79AE-40F0-A941-CEDBF424F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2410" y="704088"/>
            <a:ext cx="5135293" cy="5248656"/>
          </a:xfrm>
        </p:spPr>
        <p:txBody>
          <a:bodyPr anchor="ctr">
            <a:normAutofit/>
          </a:bodyPr>
          <a:lstStyle/>
          <a:p>
            <a:r>
              <a:rPr lang="sk-SK" sz="2400" dirty="0"/>
              <a:t>Benchmark pre Algoritmus X</a:t>
            </a:r>
          </a:p>
          <a:p>
            <a:r>
              <a:rPr lang="sk-SK" sz="2400" dirty="0"/>
              <a:t>Generovanie zadaní hier</a:t>
            </a:r>
          </a:p>
          <a:p>
            <a:r>
              <a:rPr lang="sk-SK" sz="2400" dirty="0"/>
              <a:t>Klasifikácia </a:t>
            </a:r>
            <a:r>
              <a:rPr lang="sk-SK" sz="2400" dirty="0" err="1"/>
              <a:t>obtiažnosti</a:t>
            </a:r>
            <a:r>
              <a:rPr lang="sk-SK" sz="2400" dirty="0"/>
              <a:t> hlavolamov</a:t>
            </a:r>
          </a:p>
        </p:txBody>
      </p:sp>
    </p:spTree>
    <p:extLst>
      <p:ext uri="{BB962C8B-B14F-4D97-AF65-F5344CB8AC3E}">
        <p14:creationId xmlns:p14="http://schemas.microsoft.com/office/powerpoint/2010/main" val="66885326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TM02900771[[fn=Výsek]]</Template>
  <TotalTime>130</TotalTime>
  <Words>78</Words>
  <Application>Microsoft Office PowerPoint</Application>
  <PresentationFormat>Širokouhlá</PresentationFormat>
  <Paragraphs>32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Motív Office</vt:lpstr>
      <vt:lpstr>Plán a postup práce</vt:lpstr>
      <vt:lpstr>Inšpirácia</vt:lpstr>
      <vt:lpstr>Použité technológie</vt:lpstr>
      <vt:lpstr>Algoritmus X</vt:lpstr>
      <vt:lpstr>Formalizácia hlavolamov</vt:lpstr>
      <vt:lpstr>Formalizácia hier</vt:lpstr>
      <vt:lpstr>Odstránenie symetrii</vt:lpstr>
      <vt:lpstr>3D zobrazenie</vt:lpstr>
      <vt:lpstr>Plány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Plán a postup práce</dc:title>
  <dc:creator>Korbeľ Erik</dc:creator>
  <cp:lastModifiedBy>Korbeľ Erik</cp:lastModifiedBy>
  <cp:revision>17</cp:revision>
  <dcterms:created xsi:type="dcterms:W3CDTF">2021-03-29T19:49:23Z</dcterms:created>
  <dcterms:modified xsi:type="dcterms:W3CDTF">2021-04-12T20:05:39Z</dcterms:modified>
</cp:coreProperties>
</file>