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533942-20A8-49DD-B879-B7AF22308F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70F707-4E5D-4B6E-99FF-A6B311089F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755BC9-D135-4B07-9E40-9DBB71B4B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5075B-E1AA-4368-B88F-EB77BAA52C6D}" type="datetimeFigureOut">
              <a:rPr lang="en-GB" smtClean="0"/>
              <a:t>01/12/2020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11B8BD-6F69-4201-9A4E-0BF70AF78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30261C-90B9-465F-9054-A473E2551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B75E1-EB4D-40F4-9C10-91EBC45003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5876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ED518-D4A7-4968-95CF-030D2343A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D66BE9-506B-4E17-A6BB-D6DE06CC0D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446CD4-42E0-4BBD-9898-471A220269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5075B-E1AA-4368-B88F-EB77BAA52C6D}" type="datetimeFigureOut">
              <a:rPr lang="en-GB" smtClean="0"/>
              <a:t>01/12/2020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74C81E-8C5B-47BA-B909-363E0DF5A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8E31D1-A44C-44D0-8D54-6B9606D7E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B75E1-EB4D-40F4-9C10-91EBC45003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1667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99B19E3-2622-42A3-B3E7-72701A1623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D6AE27-F442-4B25-A8BD-39EFE3DDE3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50BE8F-36BB-4C9F-A8F1-1E43B21B0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5075B-E1AA-4368-B88F-EB77BAA52C6D}" type="datetimeFigureOut">
              <a:rPr lang="en-GB" smtClean="0"/>
              <a:t>01/12/2020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663659-A915-4F17-84B1-36123305F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A68183-699A-4C67-997D-5677881AF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B75E1-EB4D-40F4-9C10-91EBC45003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9977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0790EF-ED03-4AAB-A572-611C0616D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2AB1BD-AF3C-4FD2-938A-29B56CE463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FC5135-388D-4402-8BC3-2A17B0526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5075B-E1AA-4368-B88F-EB77BAA52C6D}" type="datetimeFigureOut">
              <a:rPr lang="en-GB" smtClean="0"/>
              <a:t>01/12/2020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5E8A4E-7A0E-41F9-B9F7-653AE2FD8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F2D509-844C-41F4-ABD9-95AFC3B81D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B75E1-EB4D-40F4-9C10-91EBC45003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5209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2277D1-E040-4774-8B52-8774002C3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6C0135-1716-4E65-B123-9940DEE527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4AD314-2786-479C-A9AD-E19CF59E8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5075B-E1AA-4368-B88F-EB77BAA52C6D}" type="datetimeFigureOut">
              <a:rPr lang="en-GB" smtClean="0"/>
              <a:t>01/12/2020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E94C8A-7EAD-4EF6-9DD4-3F15532E0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D5E127-6D82-4873-BBFA-8C9003A49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B75E1-EB4D-40F4-9C10-91EBC45003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0746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343668-2D06-438A-889C-370C50B492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5684F7-98E1-498A-8E2B-7973B5C0C8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A29017-9829-4350-96D9-A4A8A17A11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DAD1C5-06B1-4274-B3BB-131C36B9E5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5075B-E1AA-4368-B88F-EB77BAA52C6D}" type="datetimeFigureOut">
              <a:rPr lang="en-GB" smtClean="0"/>
              <a:t>01/12/2020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815A300-C335-4DDF-B843-2E1C945A3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CD7544-6B1A-4A2A-8319-4A3911C5E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B75E1-EB4D-40F4-9C10-91EBC45003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1673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EE7C7-B329-4790-9B4E-516A0947B9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393A8B-5F70-4767-9D82-DD4BA34A97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179EF7-FF5C-4BB7-AF56-13E6F2C7BC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83386E-EEEC-4A73-BE04-E29B84CCC1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28BEB16-F462-4DF4-BB1B-7B2A1281C4C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1182E3C-69E8-4312-A971-E388E383DB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5075B-E1AA-4368-B88F-EB77BAA52C6D}" type="datetimeFigureOut">
              <a:rPr lang="en-GB" smtClean="0"/>
              <a:t>01/12/2020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CA402D-EC7F-4F3C-A3BD-EE46822A38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EED455F-AD0F-4BFA-BE7A-8FACD50B9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B75E1-EB4D-40F4-9C10-91EBC45003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985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32F97-17FA-4B64-8F4A-6A6DBBA0A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73B8FB-860E-4FCF-A793-09C267643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5075B-E1AA-4368-B88F-EB77BAA52C6D}" type="datetimeFigureOut">
              <a:rPr lang="en-GB" smtClean="0"/>
              <a:t>01/12/2020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E197980-B110-4D03-91F3-A212326BE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54F7A31-98B7-46C8-9881-F614F88ED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B75E1-EB4D-40F4-9C10-91EBC45003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2652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525C97D-CF07-4806-BB07-E49C5224E6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5075B-E1AA-4368-B88F-EB77BAA52C6D}" type="datetimeFigureOut">
              <a:rPr lang="en-GB" smtClean="0"/>
              <a:t>01/12/2020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1BE0AD-91B9-479C-B571-ACF5E135B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1029BA-6B3A-4640-90EA-1632B1B036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B75E1-EB4D-40F4-9C10-91EBC45003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7877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06C1E-4347-4E05-BB9F-451E573095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73E98C-4838-45E6-A52D-11C9B05C40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977E2C-9324-4910-A9BE-A2F053F735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171471-D9D3-469F-9A56-96253113A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5075B-E1AA-4368-B88F-EB77BAA52C6D}" type="datetimeFigureOut">
              <a:rPr lang="en-GB" smtClean="0"/>
              <a:t>01/12/2020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C3696C-82D0-4E4D-A7F5-B7C7CCB5B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365285-AE33-4CF9-8800-BA8D78297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B75E1-EB4D-40F4-9C10-91EBC45003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9168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88F4E-67BF-4DB6-9813-743BE2CED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C340190-9FD3-4C6B-8395-0857982C40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58A01D-1EE6-4C84-9331-0C140CF655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18EC92-0AA3-4183-B84B-5FBB6284D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5075B-E1AA-4368-B88F-EB77BAA52C6D}" type="datetimeFigureOut">
              <a:rPr lang="en-GB" smtClean="0"/>
              <a:t>01/12/2020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6A11BA4-7B00-4E3C-A698-0B1699936F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74E984-3575-4D07-AFF1-FF79470C3C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1B75E1-EB4D-40F4-9C10-91EBC45003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9733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82D2F2-C63B-4699-943E-C5956F416E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414860-9F70-49E6-AD11-CEE1564F68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8E6067-2C80-4CB2-8918-10302E7A2B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D5075B-E1AA-4368-B88F-EB77BAA52C6D}" type="datetimeFigureOut">
              <a:rPr lang="en-GB" smtClean="0"/>
              <a:t>01/12/2020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982D66-2CD1-49A0-BF5E-3AE6A3EE3A5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EE8B58-8BC4-400C-AC8C-4A6D68622E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1B75E1-EB4D-40F4-9C10-91EBC45003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084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developer.android.com/reference/android/opengl/GLSurfaceView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01E73A-1C82-46AC-B859-4BDFB9E7B87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err="1"/>
              <a:t>Zdroje</a:t>
            </a:r>
            <a:r>
              <a:rPr lang="en-GB" dirty="0"/>
              <a:t> </a:t>
            </a:r>
            <a:r>
              <a:rPr lang="en-GB" dirty="0" err="1"/>
              <a:t>Bakal</a:t>
            </a:r>
            <a:r>
              <a:rPr lang="sk-SK" dirty="0"/>
              <a:t>árskej práce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DE93FB-4960-4224-9178-319EB1F73DC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k-SK" dirty="0"/>
              <a:t>Erik Korbeľ</a:t>
            </a:r>
          </a:p>
        </p:txBody>
      </p:sp>
    </p:spTree>
    <p:extLst>
      <p:ext uri="{BB962C8B-B14F-4D97-AF65-F5344CB8AC3E}">
        <p14:creationId xmlns:p14="http://schemas.microsoft.com/office/powerpoint/2010/main" val="1008478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13EA4C-F922-4878-8D72-AFAA917033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Téma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83DAAB-A650-433F-992F-53C90A9777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Riešenie hlavolamov na štýl hry Ubongo.</a:t>
            </a:r>
          </a:p>
          <a:p>
            <a:r>
              <a:rPr lang="sk-SK" dirty="0"/>
              <a:t>Generovanie zložitých hlavolamov.</a:t>
            </a:r>
          </a:p>
          <a:p>
            <a:r>
              <a:rPr lang="sk-SK" dirty="0"/>
              <a:t>Exact cover set problém.</a:t>
            </a:r>
          </a:p>
          <a:p>
            <a:r>
              <a:rPr lang="sk-SK" dirty="0"/>
              <a:t>Algoritmus X.</a:t>
            </a:r>
          </a:p>
          <a:p>
            <a:r>
              <a:rPr lang="sk-SK" dirty="0"/>
              <a:t>Vizualizácia riešení hlavolamov v prostredí Android.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5824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D6ACA3-F8C7-4D87-8E1A-A751CCB24E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Podobné bakalárske práce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B598E-98AE-44B1-8257-D2D05E69FB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0" i="0" dirty="0" err="1">
                <a:solidFill>
                  <a:srgbClr val="333333"/>
                </a:solidFill>
                <a:effectLst/>
              </a:rPr>
              <a:t>Róbert</a:t>
            </a:r>
            <a:r>
              <a:rPr lang="en-GB" b="0" i="0" dirty="0">
                <a:solidFill>
                  <a:srgbClr val="333333"/>
                </a:solidFill>
                <a:effectLst/>
              </a:rPr>
              <a:t> </a:t>
            </a:r>
            <a:r>
              <a:rPr lang="en-GB" b="0" i="0" dirty="0" err="1">
                <a:solidFill>
                  <a:srgbClr val="333333"/>
                </a:solidFill>
                <a:effectLst/>
              </a:rPr>
              <a:t>Mažgut</a:t>
            </a:r>
            <a:r>
              <a:rPr lang="en-GB" dirty="0">
                <a:solidFill>
                  <a:srgbClr val="333333"/>
                </a:solidFill>
              </a:rPr>
              <a:t>. </a:t>
            </a:r>
            <a:r>
              <a:rPr lang="en-GB" i="1" dirty="0" err="1">
                <a:solidFill>
                  <a:srgbClr val="333333"/>
                </a:solidFill>
                <a:effectLst/>
              </a:rPr>
              <a:t>Analýza</a:t>
            </a:r>
            <a:r>
              <a:rPr lang="en-GB" i="1" dirty="0">
                <a:solidFill>
                  <a:srgbClr val="333333"/>
                </a:solidFill>
                <a:effectLst/>
              </a:rPr>
              <a:t> </a:t>
            </a:r>
            <a:r>
              <a:rPr lang="en-GB" i="1" dirty="0" err="1">
                <a:solidFill>
                  <a:srgbClr val="333333"/>
                </a:solidFill>
                <a:effectLst/>
              </a:rPr>
              <a:t>algoritmov</a:t>
            </a:r>
            <a:r>
              <a:rPr lang="en-GB" i="1" dirty="0">
                <a:solidFill>
                  <a:srgbClr val="333333"/>
                </a:solidFill>
                <a:effectLst/>
              </a:rPr>
              <a:t> pre </a:t>
            </a:r>
            <a:r>
              <a:rPr lang="en-GB" i="1" dirty="0" err="1">
                <a:solidFill>
                  <a:srgbClr val="333333"/>
                </a:solidFill>
                <a:effectLst/>
              </a:rPr>
              <a:t>riešenie</a:t>
            </a:r>
            <a:r>
              <a:rPr lang="en-GB" i="1" dirty="0">
                <a:solidFill>
                  <a:srgbClr val="333333"/>
                </a:solidFill>
                <a:effectLst/>
              </a:rPr>
              <a:t> </a:t>
            </a:r>
            <a:r>
              <a:rPr lang="en-GB" i="1" dirty="0" err="1">
                <a:solidFill>
                  <a:srgbClr val="333333"/>
                </a:solidFill>
                <a:effectLst/>
              </a:rPr>
              <a:t>hry</a:t>
            </a:r>
            <a:r>
              <a:rPr lang="en-GB" i="1" dirty="0">
                <a:solidFill>
                  <a:srgbClr val="333333"/>
                </a:solidFill>
                <a:effectLst/>
              </a:rPr>
              <a:t> sudoku. </a:t>
            </a:r>
            <a:r>
              <a:rPr lang="en-GB" b="0" i="0" dirty="0" err="1">
                <a:solidFill>
                  <a:srgbClr val="333333"/>
                </a:solidFill>
                <a:effectLst/>
              </a:rPr>
              <a:t>Žilinská</a:t>
            </a:r>
            <a:r>
              <a:rPr lang="en-GB" b="0" i="0" dirty="0">
                <a:solidFill>
                  <a:srgbClr val="333333"/>
                </a:solidFill>
                <a:effectLst/>
              </a:rPr>
              <a:t> </a:t>
            </a:r>
            <a:r>
              <a:rPr lang="en-GB" b="0" i="0" dirty="0" err="1">
                <a:solidFill>
                  <a:srgbClr val="333333"/>
                </a:solidFill>
                <a:effectLst/>
              </a:rPr>
              <a:t>univerzita</a:t>
            </a:r>
            <a:r>
              <a:rPr lang="en-GB" b="0" i="0" dirty="0">
                <a:solidFill>
                  <a:srgbClr val="333333"/>
                </a:solidFill>
                <a:effectLst/>
              </a:rPr>
              <a:t> v </a:t>
            </a:r>
            <a:r>
              <a:rPr lang="en-GB" b="0" i="0" dirty="0" err="1">
                <a:solidFill>
                  <a:srgbClr val="333333"/>
                </a:solidFill>
                <a:effectLst/>
              </a:rPr>
              <a:t>Žiline</a:t>
            </a:r>
            <a:r>
              <a:rPr lang="en-GB" b="0" i="0" dirty="0">
                <a:solidFill>
                  <a:srgbClr val="333333"/>
                </a:solidFill>
                <a:effectLst/>
              </a:rPr>
              <a:t>, 2014.</a:t>
            </a:r>
            <a:endParaRPr lang="en-GB" i="1" dirty="0"/>
          </a:p>
          <a:p>
            <a:endParaRPr lang="sk-SK" dirty="0"/>
          </a:p>
          <a:p>
            <a:r>
              <a:rPr lang="sk-SK" dirty="0"/>
              <a:t>Zahraničná práca:</a:t>
            </a:r>
          </a:p>
          <a:p>
            <a:r>
              <a:rPr lang="sk-SK" dirty="0"/>
              <a:t>Mattias Harrysson, Hjalmar Laestander. </a:t>
            </a:r>
            <a:r>
              <a:rPr lang="sk-SK" i="1" dirty="0"/>
              <a:t>Solving Sudoku efficiently with Dancing Links. </a:t>
            </a:r>
            <a:r>
              <a:rPr lang="sk-SK" dirty="0"/>
              <a:t>Stockholm, 2014.</a:t>
            </a:r>
          </a:p>
        </p:txBody>
      </p:sp>
    </p:spTree>
    <p:extLst>
      <p:ext uri="{BB962C8B-B14F-4D97-AF65-F5344CB8AC3E}">
        <p14:creationId xmlns:p14="http://schemas.microsoft.com/office/powerpoint/2010/main" val="2493045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8BB3D-F5B1-428C-B44E-82C79C67F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Odborné práce z ktorých vychádzam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06E0B6-B7EE-492F-BA25-2528520EB9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Donald E. Knuth.  </a:t>
            </a:r>
            <a:r>
              <a:rPr lang="sk-SK" i="1" dirty="0"/>
              <a:t>The Art of Computer Programming, Volume 4.</a:t>
            </a:r>
            <a:r>
              <a:rPr lang="sk-SK" dirty="0"/>
              <a:t> Addison-Wesley, 1968.</a:t>
            </a:r>
          </a:p>
          <a:p>
            <a:r>
              <a:rPr lang="sk-SK" dirty="0"/>
              <a:t>Donald E. Knuth. Dancing Links. In </a:t>
            </a:r>
            <a:r>
              <a:rPr lang="sk-SK" i="1" dirty="0"/>
              <a:t>Millenian Perspectives in Computer Science, </a:t>
            </a:r>
            <a:r>
              <a:rPr lang="sk-SK" dirty="0"/>
              <a:t>pages 187-214, 2000.</a:t>
            </a:r>
          </a:p>
        </p:txBody>
      </p:sp>
    </p:spTree>
    <p:extLst>
      <p:ext uri="{BB962C8B-B14F-4D97-AF65-F5344CB8AC3E}">
        <p14:creationId xmlns:p14="http://schemas.microsoft.com/office/powerpoint/2010/main" val="25286336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A30D9-1567-46C7-8B1C-365E1E89D8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Existujúci software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432B7C-C27C-4E0C-AF8F-60F707E4A9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Implentácia dancing links v Jave:</a:t>
            </a:r>
          </a:p>
          <a:p>
            <a:r>
              <a:rPr lang="en-GB" dirty="0"/>
              <a:t>https://github.com/benfowler/dancing-links</a:t>
            </a:r>
          </a:p>
        </p:txBody>
      </p:sp>
    </p:spTree>
    <p:extLst>
      <p:ext uri="{BB962C8B-B14F-4D97-AF65-F5344CB8AC3E}">
        <p14:creationId xmlns:p14="http://schemas.microsoft.com/office/powerpoint/2010/main" val="15314777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B3EED6-AD8C-4D16-BE9F-CA671E337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/>
              <a:t>Tutoriály a dokumentácie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2D97D1-1D21-469D-8462-5CB106AE46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/>
              <a:t>Android dokumentácia GLSurfaceView:</a:t>
            </a:r>
          </a:p>
          <a:p>
            <a:r>
              <a:rPr lang="en-GB" dirty="0">
                <a:hlinkClick r:id="rId2"/>
              </a:rPr>
              <a:t>https://developer.android.com/reference/android/opengl/GLSurfaceView</a:t>
            </a:r>
            <a:endParaRPr lang="sk-SK" dirty="0"/>
          </a:p>
          <a:p>
            <a:endParaRPr lang="sk-SK" dirty="0"/>
          </a:p>
          <a:p>
            <a:r>
              <a:rPr lang="sk-SK" dirty="0"/>
              <a:t>Marcin Moskala, Igor Wojda. </a:t>
            </a:r>
            <a:r>
              <a:rPr lang="sk-SK" i="1" dirty="0"/>
              <a:t>Android Development with Kotlin. </a:t>
            </a:r>
            <a:r>
              <a:rPr lang="sk-SK"/>
              <a:t>Packt Publishing Ltd, August 2017.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530228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173</Words>
  <Application>Microsoft Office PowerPoint</Application>
  <PresentationFormat>Widescreen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Zdroje Bakalárskej práce</vt:lpstr>
      <vt:lpstr>Téma</vt:lpstr>
      <vt:lpstr>Podobné bakalárske práce</vt:lpstr>
      <vt:lpstr>Odborné práce z ktorých vychádzam</vt:lpstr>
      <vt:lpstr>Existujúci software</vt:lpstr>
      <vt:lpstr>Tutoriály a dokumentácie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Zdroje Bakalárskej práce</dc:title>
  <dc:creator>Korbeľ Erik</dc:creator>
  <cp:lastModifiedBy>Korbeľ Erik</cp:lastModifiedBy>
  <cp:revision>8</cp:revision>
  <dcterms:created xsi:type="dcterms:W3CDTF">2020-12-01T00:39:38Z</dcterms:created>
  <dcterms:modified xsi:type="dcterms:W3CDTF">2020-12-01T10:26:45Z</dcterms:modified>
</cp:coreProperties>
</file>