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37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277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7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3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3738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632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25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699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92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45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02C584B-83F5-4483-83CB-2021E817C517}" type="datetimeFigureOut">
              <a:rPr lang="en-US" smtClean="0"/>
              <a:t>25-Nov-15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42D322C-989F-4E31-8314-BBA99D0A6DF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7678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javase/8/doc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oracle.com/javase/8/javase-clienttechnologies.htm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google/gson/blob/master/UserGuide.m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son.org/javadoc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com/Rocket-Surgery-Made-Easy-Do-It-Yourself/dp/032165729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azon.com/Clean-Code-Handbook-Software-Craftsmanship/dp/013235088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.5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Zdroje pre </a:t>
            </a:r>
            <a:r>
              <a:rPr lang="sk-SK" i="1" dirty="0" smtClean="0"/>
              <a:t>Inteligentný Organizátor Súborov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Stanislav Krajčovič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01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Java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hlinkClick r:id="rId2"/>
              </a:rPr>
              <a:t>https://docs.oracle.com/javase/8/docs/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dirty="0" smtClean="0"/>
              <a:t> - jadro aplikácie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9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JavaFX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http://docs.oracle.com/javase/8/javase-clienttechnologies.htm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- GUI</a:t>
            </a:r>
          </a:p>
          <a:p>
            <a:pPr marL="0" indent="0"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165452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Gson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https://github.com/google/gson/blob/master/UserGuide.md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- pomocná lib na manipuláciu s JSON (načítavanie do a zo súboru)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8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JSON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http://www.json.org/javadoc/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- ukladanie a načítavanie </a:t>
            </a:r>
            <a:r>
              <a:rPr lang="sk-SK" smtClean="0"/>
              <a:t>databázy do a zo </a:t>
            </a:r>
            <a:r>
              <a:rPr lang="sk-SK" dirty="0" smtClean="0"/>
              <a:t>súboru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9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Steve Krug: Rocket Surgery Made Easy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http://www.amazon.com/Rocket-Surgery-Made-Easy-Do-It-Yourself/dp/0321657292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- ako nájsť a vyriešiť usability problémy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87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Robert C. Martin: Clean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dirty="0" smtClean="0">
                <a:hlinkClick r:id="rId2"/>
              </a:rPr>
              <a:t>h</a:t>
            </a:r>
            <a:r>
              <a:rPr lang="en-US" dirty="0" smtClean="0">
                <a:hlinkClick r:id="rId2"/>
              </a:rPr>
              <a:t>ttp://www.amazon.com/Clean-Code-Handbook-Software-Craftsmanship/dp/0132350882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- ako písať „čistý“ kód, refaktorizácia, pomenovávanie premenných...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34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Python 3.5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https://docs.python.org/3.5/</a:t>
            </a:r>
            <a:endParaRPr lang="sk-SK" dirty="0" smtClean="0"/>
          </a:p>
          <a:p>
            <a:pPr marL="0" indent="0">
              <a:buNone/>
            </a:pPr>
            <a:endParaRPr lang="sk-SK" dirty="0"/>
          </a:p>
          <a:p>
            <a:pPr marL="0" indent="0">
              <a:buNone/>
            </a:pPr>
            <a:r>
              <a:rPr lang="sk-SK" dirty="0" smtClean="0"/>
              <a:t>- občasné pomocné skripty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64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580" y="1866021"/>
            <a:ext cx="10058400" cy="1450757"/>
          </a:xfrm>
        </p:spPr>
        <p:txBody>
          <a:bodyPr/>
          <a:lstStyle/>
          <a:p>
            <a:r>
              <a:rPr lang="sk-SK" dirty="0" smtClean="0"/>
              <a:t>Ďakujem za pozornosť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25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19</TotalTime>
  <Words>109</Words>
  <Application>Microsoft Office PowerPoint</Application>
  <PresentationFormat>Widescreen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Times New Roman</vt:lpstr>
      <vt:lpstr>Retrospect</vt:lpstr>
      <vt:lpstr>Zdroje pre Inteligentný Organizátor Súborov</vt:lpstr>
      <vt:lpstr>Java 8</vt:lpstr>
      <vt:lpstr>JavaFX</vt:lpstr>
      <vt:lpstr>Gson</vt:lpstr>
      <vt:lpstr>JSON</vt:lpstr>
      <vt:lpstr>Steve Krug: Rocket Surgery Made Easy</vt:lpstr>
      <vt:lpstr>Robert C. Martin: Clean Code</vt:lpstr>
      <vt:lpstr>Python 3.5</vt:lpstr>
      <vt:lpstr>Ďakujem za pozornosť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Zdroje pre Inteligentný Organizátor Súborov</dc:title>
  <dc:creator>S</dc:creator>
  <cp:lastModifiedBy>S</cp:lastModifiedBy>
  <cp:revision>3</cp:revision>
  <dcterms:created xsi:type="dcterms:W3CDTF">2015-11-25T22:06:56Z</dcterms:created>
  <dcterms:modified xsi:type="dcterms:W3CDTF">2015-11-25T22:26:09Z</dcterms:modified>
</cp:coreProperties>
</file>