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0" r:id="rId18"/>
    <p:sldId id="271" r:id="rId19"/>
    <p:sldId id="272" r:id="rId20"/>
    <p:sldId id="273" r:id="rId21"/>
    <p:sldId id="275" r:id="rId2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8" d="100"/>
          <a:sy n="98" d="100"/>
        </p:scale>
        <p:origin x="54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C9861-AF9B-42D9-8799-14D895CD9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D22A115-E2B0-4447-A5B8-C8AB0BAE3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0FC1F07-59F8-4A4C-9D45-865FC086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D36E-F9BC-4C5E-AA30-4A624C0A3059}" type="datetimeFigureOut">
              <a:rPr lang="sk-SK" smtClean="0"/>
              <a:t>21. 3. 2022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A90A230-60FC-4143-8390-542237B5D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B1FA5F1-D2C1-452E-9E17-7429A1DC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3B2A-85F0-44D3-A00A-EC469F93BB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598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30153-A190-443B-8F8C-640C95D78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5652950-4E05-40E5-9DCC-4B576DB96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993C4A6-C372-423E-A38B-9A147D9C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D36E-F9BC-4C5E-AA30-4A624C0A3059}" type="datetimeFigureOut">
              <a:rPr lang="sk-SK" smtClean="0"/>
              <a:t>21. 3. 2022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35F0A04-FBFB-4596-9933-C23DF432D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0335BBB-CC6E-4BDB-8D20-BCC9F3D92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3B2A-85F0-44D3-A00A-EC469F93BB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1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143634B9-A8C1-48E3-9215-506977DA05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9994A73B-1AFA-4374-9907-02129ACC4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6CC4F22-B874-4BCD-BF29-F4BBAE0A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D36E-F9BC-4C5E-AA30-4A624C0A3059}" type="datetimeFigureOut">
              <a:rPr lang="sk-SK" smtClean="0"/>
              <a:t>21. 3. 2022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BE71B14-0BD3-41F8-A8C5-7F35211D1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0B0CF3C-438B-49C1-AD55-F68AEE3A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3B2A-85F0-44D3-A00A-EC469F93BB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07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CB8D02-C0DC-4C3E-999E-F9F764266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426D997-EF04-4D79-B36C-FD3083335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B11BC6D-95D8-4E8A-8E21-1829B389A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D36E-F9BC-4C5E-AA30-4A624C0A3059}" type="datetimeFigureOut">
              <a:rPr lang="sk-SK" smtClean="0"/>
              <a:t>21. 3. 2022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88CA529-718F-4287-8B46-08F6A507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764482D-9B4D-4724-8C58-872D77B6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3B2A-85F0-44D3-A00A-EC469F93BB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451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BFEA8A-11FB-4913-B5E3-89F18C189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A2C641-4CDB-4A2C-835B-46155D02E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73C02B8-9E6E-450B-8986-11E7878D4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D36E-F9BC-4C5E-AA30-4A624C0A3059}" type="datetimeFigureOut">
              <a:rPr lang="sk-SK" smtClean="0"/>
              <a:t>21. 3. 2022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68A7529-E193-453D-AC72-6B9767882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204C3EF-60B4-4C4E-9447-D930D9851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3B2A-85F0-44D3-A00A-EC469F93BB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918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918DBD-FD95-4958-BC12-C08A7FA64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53E74F2-28C8-41CE-9306-1D18D4599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268AEE6-E98E-464D-8A8A-95D51CD5A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80D09FB-3E6E-42FA-AEF2-CA4F54BCE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D36E-F9BC-4C5E-AA30-4A624C0A3059}" type="datetimeFigureOut">
              <a:rPr lang="sk-SK" smtClean="0"/>
              <a:t>21. 3. 2022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7505E64-F83E-4069-A7D0-09876E2F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D208806-F287-42D4-A4FD-0F12C1CD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3B2A-85F0-44D3-A00A-EC469F93BB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429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91C3D-14AF-41BB-99D2-770CD837C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0B19FB-E3B8-4A4D-8603-0792E7AEF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2431740-CC30-4B81-AAED-8C371BCEB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7DF080B-3958-49DE-ADE2-1D75EA2BA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A0C40213-904D-463C-A23D-652E589F3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FBD674B7-173D-4E07-8A95-1A0B7AA09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D36E-F9BC-4C5E-AA30-4A624C0A3059}" type="datetimeFigureOut">
              <a:rPr lang="sk-SK" smtClean="0"/>
              <a:t>21. 3. 2022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8644066-66F8-438C-A938-500C9B74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6FBCD690-D5A6-4782-B667-5F6BE3701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3B2A-85F0-44D3-A00A-EC469F93BB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813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B7D390-4A46-44F6-A4F2-D13BF03D7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7CD7630-72EA-4B91-83E7-0371E0995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D36E-F9BC-4C5E-AA30-4A624C0A3059}" type="datetimeFigureOut">
              <a:rPr lang="sk-SK" smtClean="0"/>
              <a:t>21. 3. 2022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96AE94F-CCA7-4A57-A662-C7E93AE96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E341B6C-157E-40F2-9823-B764217F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3B2A-85F0-44D3-A00A-EC469F93BB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229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8A85FD09-659C-4A76-983B-A02A8AB1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D36E-F9BC-4C5E-AA30-4A624C0A3059}" type="datetimeFigureOut">
              <a:rPr lang="sk-SK" smtClean="0"/>
              <a:t>21. 3. 2022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0A370411-DE61-4A85-9157-7705E192F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6513EF7-D88B-494F-AD9E-C740CAD6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3B2A-85F0-44D3-A00A-EC469F93BB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076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FD92EC-0FCF-4CDA-B2F4-FBB0993E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BD7A47F-0D47-4B75-B968-E7037059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1A0A517-C30F-4CA1-8C6A-7FC3676E3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760B7EE-8142-440E-B699-38D0706B7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D36E-F9BC-4C5E-AA30-4A624C0A3059}" type="datetimeFigureOut">
              <a:rPr lang="sk-SK" smtClean="0"/>
              <a:t>21. 3. 2022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00C2682-BDCD-4D9B-AAD0-FF3E7B0B7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D41F6C5-97C8-408D-9E00-0F4057E4D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3B2A-85F0-44D3-A00A-EC469F93BB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897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C0AFDE-F93C-4FA9-B3BA-25F0F97BE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F3009049-A2B7-46A4-A486-C23510A0DE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00ED0AF-24DF-4302-80BD-925995C9A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A584AB0-9AA2-49D3-9374-032530B53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D36E-F9BC-4C5E-AA30-4A624C0A3059}" type="datetimeFigureOut">
              <a:rPr lang="sk-SK" smtClean="0"/>
              <a:t>21. 3. 2022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DFC8CD8-A8B2-4F5A-99E0-DE601332B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419E178-2A04-4614-984D-2211A64D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3B2A-85F0-44D3-A00A-EC469F93BB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307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3033011B-209D-46DC-8313-F310901E1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F1C631-BF19-4F13-87C1-39B17984D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FB8A830-CF91-43C5-8ABF-F6F367A9CC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1D36E-F9BC-4C5E-AA30-4A624C0A3059}" type="datetimeFigureOut">
              <a:rPr lang="sk-SK" smtClean="0"/>
              <a:t>21. 3. 2022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DC8A946-D416-41E4-8BF9-EE009FD00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9971105-D1A8-4F6A-9CBF-7881A32FD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A3B2A-85F0-44D3-A00A-EC469F93BB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968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F09ED0-5CE7-404B-8D61-2148E34D86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Úlohový server pre zrakovo znevýhodnených žiakov ZŠ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C9D253F-222A-4F29-8CF9-58C3F24F0B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Martin Krišťák</a:t>
            </a:r>
          </a:p>
        </p:txBody>
      </p:sp>
    </p:spTree>
    <p:extLst>
      <p:ext uri="{BB962C8B-B14F-4D97-AF65-F5344CB8AC3E}">
        <p14:creationId xmlns:p14="http://schemas.microsoft.com/office/powerpoint/2010/main" val="2458305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E5A4C-C9D2-48CE-BCDB-0EBA873B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4" y="187445"/>
            <a:ext cx="10515600" cy="1325563"/>
          </a:xfrm>
        </p:spPr>
        <p:txBody>
          <a:bodyPr/>
          <a:lstStyle/>
          <a:p>
            <a:r>
              <a:rPr lang="sk-SK" dirty="0"/>
              <a:t>Študenti v predmete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F3DF83-6C23-4F17-8ECC-72E06C69AB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F24F476-F2A5-41C0-90D2-48E33C8B95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972DE152-A00D-4384-B647-3ECEBD77A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409" y="1287094"/>
            <a:ext cx="6344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62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E5A4C-C9D2-48CE-BCDB-0EBA873B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Úloha (všeobecne)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F3DF83-6C23-4F17-8ECC-72E06C69AB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F24F476-F2A5-41C0-90D2-48E33C8B95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6FBEB6B-DD87-4562-B3D4-52F6E2556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337" y="214703"/>
            <a:ext cx="12192000" cy="520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39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E5A4C-C9D2-48CE-BCDB-0EBA873B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8255"/>
            <a:ext cx="10515600" cy="1325563"/>
          </a:xfrm>
        </p:spPr>
        <p:txBody>
          <a:bodyPr/>
          <a:lstStyle/>
          <a:p>
            <a:r>
              <a:rPr lang="sk-SK" dirty="0"/>
              <a:t>Úloha konkrétneho študenta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F3DF83-6C23-4F17-8ECC-72E06C69AB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F24F476-F2A5-41C0-90D2-48E33C8B95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9A1C97BA-5418-4E9F-BEC6-F28443344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430"/>
            <a:ext cx="12192000" cy="519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23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E5A4C-C9D2-48CE-BCDB-0EBA873B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Online zadanie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F3DF83-6C23-4F17-8ECC-72E06C69AB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F24F476-F2A5-41C0-90D2-48E33C8B95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35223A45-171D-4065-96F7-50F0EFEA3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2333"/>
            <a:ext cx="12192000" cy="265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97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E5A4C-C9D2-48CE-BCDB-0EBA873B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žiak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F3DF83-6C23-4F17-8ECC-72E06C69AB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F24F476-F2A5-41C0-90D2-48E33C8B95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179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E5A4C-C9D2-48CE-BCDB-0EBA873B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Moje predmety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F3DF83-6C23-4F17-8ECC-72E06C69AB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F24F476-F2A5-41C0-90D2-48E33C8B95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9599B611-8945-4714-A6CC-4FBE37C41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0249"/>
            <a:ext cx="12192000" cy="389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18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E5A4C-C9D2-48CE-BCDB-0EBA873B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Moje úlohy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F3DF83-6C23-4F17-8ECC-72E06C69AB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F24F476-F2A5-41C0-90D2-48E33C8B95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83CE2816-C434-42DD-AF93-7DD725776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76" y="1386768"/>
            <a:ext cx="9997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65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E5A4C-C9D2-48CE-BCDB-0EBA873B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Konkrétne úloha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F3DF83-6C23-4F17-8ECC-72E06C69AB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F24F476-F2A5-41C0-90D2-48E33C8B95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0279F8A-4F46-4D8F-88CA-0E8D8DE2E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4884"/>
            <a:ext cx="12192000" cy="352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0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E5A4C-C9D2-48CE-BCDB-0EBA873B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Riešenia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F3DF83-6C23-4F17-8ECC-72E06C69AB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F24F476-F2A5-41C0-90D2-48E33C8B95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A50E7600-2585-4CD3-B097-C39CA5CDB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792" y="1534112"/>
            <a:ext cx="9646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57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E5A4C-C9D2-48CE-BCDB-0EBA873B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Online vypracovanie úlohy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F3DF83-6C23-4F17-8ECC-72E06C69AB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F24F476-F2A5-41C0-90D2-48E33C8B95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9C18C275-239A-4438-824D-0E0D3C2FD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10" y="1581782"/>
            <a:ext cx="11564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58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E5A4C-C9D2-48CE-BCDB-0EBA873B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Prihlásenie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F3DF83-6C23-4F17-8ECC-72E06C69AB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F24F476-F2A5-41C0-90D2-48E33C8B95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3531E0A-0FA7-4A90-B06D-8FF7B0484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9020"/>
            <a:ext cx="12192000" cy="337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12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E5A4C-C9D2-48CE-BCDB-0EBA873B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sk-SK" dirty="0"/>
              <a:t>Diskusia k úlohe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F3DF83-6C23-4F17-8ECC-72E06C69AB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F24F476-F2A5-41C0-90D2-48E33C8B95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F7EE1EC-890B-4CD2-804D-8BE2ED877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409" y="1214520"/>
            <a:ext cx="8012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5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7BB5F-555B-4F92-B5C1-C0B5D6FF33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B951EE-935C-43CB-AE05-7328BF4D5E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228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E5A4C-C9D2-48CE-BCDB-0EBA873B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Registrácia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F3DF83-6C23-4F17-8ECC-72E06C69AB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F24F476-F2A5-41C0-90D2-48E33C8B95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9C5B5474-F97F-4DF4-9084-5794F169D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2060"/>
            <a:ext cx="12192000" cy="373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43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E5A4C-C9D2-48CE-BCDB-0EBA873B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Môj profil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F3DF83-6C23-4F17-8ECC-72E06C69AB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F24F476-F2A5-41C0-90D2-48E33C8B95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130E4DE5-695A-43A6-8EBF-C038789BB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7616"/>
            <a:ext cx="12192000" cy="467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9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E5A4C-C9D2-48CE-BCDB-0EBA873B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Používateľské roly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F3DF83-6C23-4F17-8ECC-72E06C69AB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/>
              <a:t>Učiteľ </a:t>
            </a:r>
          </a:p>
          <a:p>
            <a:r>
              <a:rPr lang="sk-SK" dirty="0"/>
              <a:t>žiak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F24F476-F2A5-41C0-90D2-48E33C8B95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00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E5A4C-C9D2-48CE-BCDB-0EBA873B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Učiteľ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F3DF83-6C23-4F17-8ECC-72E06C69AB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F24F476-F2A5-41C0-90D2-48E33C8B95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471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E5A4C-C9D2-48CE-BCDB-0EBA873B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Moje predmety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F3DF83-6C23-4F17-8ECC-72E06C69AB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F24F476-F2A5-41C0-90D2-48E33C8B95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520B2B6-A396-47A3-939E-D195063C9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2633"/>
            <a:ext cx="12192000" cy="197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42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E5A4C-C9D2-48CE-BCDB-0EBA873B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4866"/>
            <a:ext cx="10515600" cy="1325563"/>
          </a:xfrm>
        </p:spPr>
        <p:txBody>
          <a:bodyPr/>
          <a:lstStyle/>
          <a:p>
            <a:r>
              <a:rPr lang="sk-SK" dirty="0"/>
              <a:t>Úlohy v predmete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F3DF83-6C23-4F17-8ECC-72E06C69AB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F24F476-F2A5-41C0-90D2-48E33C8B95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C3F200B-4E1D-43C9-BA55-31E2BA761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234"/>
            <a:ext cx="12192000" cy="474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8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E5A4C-C9D2-48CE-BCDB-0EBA873B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190" y="18255"/>
            <a:ext cx="10515600" cy="1325563"/>
          </a:xfrm>
        </p:spPr>
        <p:txBody>
          <a:bodyPr/>
          <a:lstStyle/>
          <a:p>
            <a:r>
              <a:rPr lang="sk-SK" dirty="0"/>
              <a:t>Pridanie/editácia predmetu/úlohy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F3DF83-6C23-4F17-8ECC-72E06C69AB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F24F476-F2A5-41C0-90D2-48E33C8B95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F5159CF3-F59C-4CE0-8B60-D49F9A016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6825"/>
            <a:ext cx="12192000" cy="36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4687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58</Words>
  <Application>Microsoft Office PowerPoint</Application>
  <PresentationFormat>Širokouhlá</PresentationFormat>
  <Paragraphs>24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Motív Office</vt:lpstr>
      <vt:lpstr>Úlohový server pre zrakovo znevýhodnených žiakov ZŠ</vt:lpstr>
      <vt:lpstr>Prihlásenie</vt:lpstr>
      <vt:lpstr>Registrácia</vt:lpstr>
      <vt:lpstr>Môj profil</vt:lpstr>
      <vt:lpstr>Používateľské roly</vt:lpstr>
      <vt:lpstr>Učiteľ</vt:lpstr>
      <vt:lpstr>Moje predmety</vt:lpstr>
      <vt:lpstr>Úlohy v predmete</vt:lpstr>
      <vt:lpstr>Pridanie/editácia predmetu/úlohy</vt:lpstr>
      <vt:lpstr>Študenti v predmete</vt:lpstr>
      <vt:lpstr>Úloha (všeobecne)</vt:lpstr>
      <vt:lpstr>Úloha konkrétneho študenta</vt:lpstr>
      <vt:lpstr>Online zadanie</vt:lpstr>
      <vt:lpstr>žiak</vt:lpstr>
      <vt:lpstr>Moje predmety</vt:lpstr>
      <vt:lpstr>Moje úlohy</vt:lpstr>
      <vt:lpstr>Konkrétne úloha</vt:lpstr>
      <vt:lpstr>Riešenia</vt:lpstr>
      <vt:lpstr>Online vypracovanie úlohy</vt:lpstr>
      <vt:lpstr>Diskusia k úlohe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Úlohový server pre zrakovo znevýhodnených žiakov ZŠ</dc:title>
  <dc:creator>Krišťák Martin</dc:creator>
  <cp:lastModifiedBy>Krišťák Martin</cp:lastModifiedBy>
  <cp:revision>2</cp:revision>
  <dcterms:created xsi:type="dcterms:W3CDTF">2022-03-21T20:26:08Z</dcterms:created>
  <dcterms:modified xsi:type="dcterms:W3CDTF">2022-03-21T21:22:01Z</dcterms:modified>
</cp:coreProperties>
</file>