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28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54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87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71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42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8766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291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67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4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491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6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94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00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41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12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64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D518-C52F-432E-9783-8AC67DEFE2D1}" type="datetimeFigureOut">
              <a:rPr lang="sk-SK" smtClean="0"/>
              <a:t>2. 5. 2022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839B4-5E91-48A7-A902-61D0C9EA0D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177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47248-C0F2-47AD-B182-580DC5734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Prototyp aplikácie</a:t>
            </a:r>
            <a:br>
              <a:rPr lang="sk-SK" dirty="0"/>
            </a:br>
            <a:r>
              <a:rPr lang="sk-SK" dirty="0"/>
              <a:t>Systém na online vzdelávanie žiakov ZŠ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D36790-B72A-410E-A5A9-D6070D01D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Martin Krišťák</a:t>
            </a:r>
          </a:p>
        </p:txBody>
      </p:sp>
    </p:spTree>
    <p:extLst>
      <p:ext uri="{BB962C8B-B14F-4D97-AF65-F5344CB8AC3E}">
        <p14:creationId xmlns:p14="http://schemas.microsoft.com/office/powerpoint/2010/main" val="63505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8D881-63F3-4FFD-A4F0-A2A42A64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0F0825-7768-47FE-8FA3-FD657DA9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E-</a:t>
            </a:r>
            <a:r>
              <a:rPr lang="sk-SK" dirty="0" err="1"/>
              <a:t>learingový</a:t>
            </a:r>
            <a:r>
              <a:rPr lang="sk-SK" dirty="0"/>
              <a:t> systém pre správu žiakov, predmetov a úloh</a:t>
            </a:r>
          </a:p>
          <a:p>
            <a:r>
              <a:rPr lang="sk-SK" dirty="0"/>
              <a:t>Implementácia online editora pre spoluprácu žiakov a učiteľov</a:t>
            </a:r>
          </a:p>
          <a:p>
            <a:r>
              <a:rPr lang="sk-SK" dirty="0"/>
              <a:t>Rola učiteľa, rola žiaka</a:t>
            </a:r>
          </a:p>
          <a:p>
            <a:r>
              <a:rPr lang="sk-SK" dirty="0"/>
              <a:t>Prístupnosť aplikácie pre hendikepovaných </a:t>
            </a:r>
          </a:p>
        </p:txBody>
      </p:sp>
    </p:spTree>
    <p:extLst>
      <p:ext uri="{BB962C8B-B14F-4D97-AF65-F5344CB8AC3E}">
        <p14:creationId xmlns:p14="http://schemas.microsoft.com/office/powerpoint/2010/main" val="265317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3CB9-1673-4D40-8B8C-ED1E457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Predmety a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ABFEF-588C-4845-84F8-96ACBF47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B2C7732-531B-4CC4-B352-30D82D00A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559"/>
            <a:ext cx="10312400" cy="413207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2BFA88B-C84F-48C6-AD5F-842E22922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892" y="295564"/>
            <a:ext cx="5461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6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3CB9-1673-4D40-8B8C-ED1E457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Detail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ABFEF-588C-4845-84F8-96ACBF47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C5308AD-FD59-47C5-839F-AB3DFBD9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77" y="263237"/>
            <a:ext cx="8546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3CB9-1673-4D40-8B8C-ED1E457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Online spolupráca na dokumente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ABFEF-588C-4845-84F8-96ACBF47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C9560FB-8784-4D83-9914-99CE8A5D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91" y="1930400"/>
            <a:ext cx="12192000" cy="39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BAE29-7B74-471A-86A8-D3D3FEBC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380CC1-C509-4649-8BA8-360FE2C4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E2436EF-557A-4E42-96BB-2AA878CA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333"/>
            <a:ext cx="12192000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0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3CB9-1673-4D40-8B8C-ED1E457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Zdrojový</a:t>
            </a:r>
            <a:br>
              <a:rPr lang="sk-SK" dirty="0"/>
            </a:br>
            <a:r>
              <a:rPr lang="sk-SK" dirty="0"/>
              <a:t>kód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ABFEF-588C-4845-84F8-96ACBF47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AF8B46-FA0D-43A2-BD3A-4E0A434E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96" y="-46182"/>
            <a:ext cx="9557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3CB9-1673-4D40-8B8C-ED1E457D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EABFEF-588C-4845-84F8-96ACBF47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D2FA3EB-5665-4002-A119-02589519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35" y="0"/>
            <a:ext cx="897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74778-06E6-40B7-8875-C78027EA5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BC39E8-4A08-4200-BEA5-C789ED67F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790443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54</Words>
  <Application>Microsoft Office PowerPoint</Application>
  <PresentationFormat>Širokouhlá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Prototyp aplikácie Systém na online vzdelávanie žiakov ZŠ</vt:lpstr>
      <vt:lpstr>Ciele práce</vt:lpstr>
      <vt:lpstr>Predmety a úlohy</vt:lpstr>
      <vt:lpstr>Detail úlohy</vt:lpstr>
      <vt:lpstr>Online spolupráca na dokumente</vt:lpstr>
      <vt:lpstr>Prezentácia programu PowerPoint</vt:lpstr>
      <vt:lpstr>Zdrojový kód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Krišťák Martin</dc:creator>
  <cp:lastModifiedBy>Krišťák Martin</cp:lastModifiedBy>
  <cp:revision>6</cp:revision>
  <dcterms:created xsi:type="dcterms:W3CDTF">2022-05-02T19:54:57Z</dcterms:created>
  <dcterms:modified xsi:type="dcterms:W3CDTF">2022-05-02T21:00:04Z</dcterms:modified>
</cp:coreProperties>
</file>