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9"/>
  </p:notesMasterIdLst>
  <p:sldIdLst>
    <p:sldId id="257" r:id="rId2"/>
    <p:sldId id="260" r:id="rId3"/>
    <p:sldId id="258" r:id="rId4"/>
    <p:sldId id="256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66" autoAdjust="0"/>
  </p:normalViewPr>
  <p:slideViewPr>
    <p:cSldViewPr snapToGrid="0">
      <p:cViewPr varScale="1">
        <p:scale>
          <a:sx n="72" d="100"/>
          <a:sy n="72" d="100"/>
        </p:scale>
        <p:origin x="1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0AEFD-F09D-4A9E-BFBE-1113F1036EF9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72531-CBA8-4F98-98DB-B5FE9E6E14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004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2531-CBA8-4F98-98DB-B5FE9E6E14A2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979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Zapni animáciu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2531-CBA8-4F98-98DB-B5FE9E6E14A2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978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Zapni animáciu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2531-CBA8-4F98-98DB-B5FE9E6E14A2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750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Zapni animáciu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2531-CBA8-4F98-98DB-B5FE9E6E14A2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3826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2531-CBA8-4F98-98DB-B5FE9E6E14A2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228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9E21-E01D-4511-9FC1-DE7768DB6CDB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7A4-68DF-4F04-A9BA-901C730F3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165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9E21-E01D-4511-9FC1-DE7768DB6CDB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7A4-68DF-4F04-A9BA-901C730F3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911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9E21-E01D-4511-9FC1-DE7768DB6CDB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7A4-68DF-4F04-A9BA-901C730F3513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39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9E21-E01D-4511-9FC1-DE7768DB6CDB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7A4-68DF-4F04-A9BA-901C730F3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580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9E21-E01D-4511-9FC1-DE7768DB6CDB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7A4-68DF-4F04-A9BA-901C730F3513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637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9E21-E01D-4511-9FC1-DE7768DB6CDB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7A4-68DF-4F04-A9BA-901C730F3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7069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9E21-E01D-4511-9FC1-DE7768DB6CDB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7A4-68DF-4F04-A9BA-901C730F3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625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9E21-E01D-4511-9FC1-DE7768DB6CDB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7A4-68DF-4F04-A9BA-901C730F3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971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9E21-E01D-4511-9FC1-DE7768DB6CDB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7A4-68DF-4F04-A9BA-901C730F3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94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9E21-E01D-4511-9FC1-DE7768DB6CDB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7A4-68DF-4F04-A9BA-901C730F3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527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9E21-E01D-4511-9FC1-DE7768DB6CDB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7A4-68DF-4F04-A9BA-901C730F3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397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9E21-E01D-4511-9FC1-DE7768DB6CDB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7A4-68DF-4F04-A9BA-901C730F3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875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9E21-E01D-4511-9FC1-DE7768DB6CDB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7A4-68DF-4F04-A9BA-901C730F3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846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9E21-E01D-4511-9FC1-DE7768DB6CDB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7A4-68DF-4F04-A9BA-901C730F3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085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9E21-E01D-4511-9FC1-DE7768DB6CDB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7A4-68DF-4F04-A9BA-901C730F3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072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9E21-E01D-4511-9FC1-DE7768DB6CDB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7A4-68DF-4F04-A9BA-901C730F3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794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9E21-E01D-4511-9FC1-DE7768DB6CDB}" type="datetimeFigureOut">
              <a:rPr lang="sk-SK" smtClean="0"/>
              <a:t>16. 5. 2020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C67A4-68DF-4F04-A9BA-901C730F3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48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8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9D46D-FEC5-4FA1-B857-5558ACF17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SimpleDesk</a:t>
            </a:r>
            <a:endParaRPr lang="sk-S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281FC-97FF-4C5C-84BA-541DB45EE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071" y="4529299"/>
            <a:ext cx="8657659" cy="1435567"/>
          </a:xfrm>
        </p:spPr>
        <p:txBody>
          <a:bodyPr>
            <a:noAutofit/>
          </a:bodyPr>
          <a:lstStyle/>
          <a:p>
            <a:endParaRPr lang="sk-SK" sz="1600" dirty="0"/>
          </a:p>
          <a:p>
            <a:endParaRPr lang="sk-SK" sz="1600" dirty="0"/>
          </a:p>
          <a:p>
            <a:r>
              <a:rPr lang="sk-SK" sz="1600" dirty="0"/>
              <a:t>Bakalárska práca – Eduard Krivánek - FMFI UK 2020</a:t>
            </a:r>
          </a:p>
          <a:p>
            <a:r>
              <a:rPr lang="sk-SK" sz="1600" dirty="0"/>
              <a:t>Vedúci práce: RNDr. Peter </a:t>
            </a:r>
            <a:r>
              <a:rPr lang="sk-SK" sz="1600" dirty="0" err="1"/>
              <a:t>Borovanský</a:t>
            </a:r>
            <a:r>
              <a:rPr lang="sk-SK" sz="1600" dirty="0"/>
              <a:t>, PhD.</a:t>
            </a:r>
          </a:p>
        </p:txBody>
      </p:sp>
    </p:spTree>
    <p:extLst>
      <p:ext uri="{BB962C8B-B14F-4D97-AF65-F5344CB8AC3E}">
        <p14:creationId xmlns:p14="http://schemas.microsoft.com/office/powerpoint/2010/main" val="202250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2B7F-F79C-46A4-A6E7-27956398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9568"/>
            <a:ext cx="8596668" cy="793898"/>
          </a:xfrm>
        </p:spPr>
        <p:txBody>
          <a:bodyPr>
            <a:normAutofit/>
          </a:bodyPr>
          <a:lstStyle/>
          <a:p>
            <a:r>
              <a:rPr lang="sk-SK" dirty="0"/>
              <a:t>Myšlienka práce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A13D3-129F-49EB-90B6-5314AB1F0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43466"/>
            <a:ext cx="8998294" cy="5421129"/>
          </a:xfrm>
        </p:spPr>
        <p:txBody>
          <a:bodyPr/>
          <a:lstStyle/>
          <a:p>
            <a:r>
              <a:rPr lang="sk-SK" sz="1600" dirty="0"/>
              <a:t>Predstavme si, že sme malý startup</a:t>
            </a:r>
          </a:p>
          <a:p>
            <a:pPr lvl="1"/>
            <a:r>
              <a:rPr lang="sk-SK" sz="1400" dirty="0"/>
              <a:t>Ústna komunikácia, emaily</a:t>
            </a:r>
          </a:p>
          <a:p>
            <a:r>
              <a:rPr lang="sk-SK" sz="1600" dirty="0"/>
              <a:t>Začíname sa rozrastať a narážame do problémov</a:t>
            </a:r>
          </a:p>
          <a:p>
            <a:pPr lvl="1"/>
            <a:r>
              <a:rPr lang="sk-SK" sz="1400" dirty="0"/>
              <a:t>Ústna komunikácia je nedostatočná</a:t>
            </a:r>
          </a:p>
          <a:p>
            <a:pPr lvl="1"/>
            <a:r>
              <a:rPr lang="sk-SK" sz="1400" dirty="0"/>
              <a:t>Úlohy sa strácajú v mailoch</a:t>
            </a:r>
          </a:p>
          <a:p>
            <a:pPr lvl="1"/>
            <a:r>
              <a:rPr lang="sk-SK" sz="1400" dirty="0"/>
              <a:t>Nevieme kto na čom pracuje</a:t>
            </a:r>
          </a:p>
          <a:p>
            <a:r>
              <a:rPr lang="sk-SK" sz="1600" dirty="0"/>
              <a:t>Riešenie ? </a:t>
            </a:r>
          </a:p>
          <a:p>
            <a:pPr lvl="1"/>
            <a:r>
              <a:rPr lang="sk-SK" sz="1400" dirty="0"/>
              <a:t>Intranet na evidovanie požiadaviek</a:t>
            </a:r>
          </a:p>
          <a:p>
            <a:pPr lvl="1"/>
            <a:r>
              <a:rPr lang="sk-SK" sz="1400" dirty="0" err="1"/>
              <a:t>Jira</a:t>
            </a:r>
            <a:r>
              <a:rPr lang="sk-SK" sz="1400" dirty="0"/>
              <a:t>, </a:t>
            </a:r>
            <a:r>
              <a:rPr lang="sk-SK" sz="1400" dirty="0" err="1"/>
              <a:t>Bugzilla</a:t>
            </a:r>
            <a:endParaRPr lang="sk-SK" sz="1400" dirty="0"/>
          </a:p>
          <a:p>
            <a:r>
              <a:rPr lang="sk-SK" sz="1600" dirty="0"/>
              <a:t>Hlavné body pri vlastnom riešení ? </a:t>
            </a:r>
          </a:p>
          <a:p>
            <a:pPr lvl="1"/>
            <a:r>
              <a:rPr lang="sk-SK" sz="1400" dirty="0"/>
              <a:t>Autorizovaný prístup</a:t>
            </a:r>
          </a:p>
          <a:p>
            <a:pPr lvl="1"/>
            <a:r>
              <a:rPr lang="sk-SK" sz="1400" dirty="0"/>
              <a:t>Posielanie a riešenie žiadostí na základe oprávnení</a:t>
            </a:r>
          </a:p>
          <a:p>
            <a:pPr lvl="1"/>
            <a:r>
              <a:rPr lang="sk-SK" sz="1400" dirty="0"/>
              <a:t>Možnosť meniť práva ľuďom</a:t>
            </a:r>
          </a:p>
          <a:p>
            <a:pPr lvl="1"/>
            <a:r>
              <a:rPr lang="sk-SK" sz="1400" dirty="0"/>
              <a:t>Príjemný UX, jednoduchosť používania</a:t>
            </a:r>
          </a:p>
          <a:p>
            <a:r>
              <a:rPr lang="sk-SK" sz="1600" dirty="0"/>
              <a:t>Ukážka </a:t>
            </a:r>
            <a:r>
              <a:rPr lang="sk-SK" sz="1600" dirty="0" err="1"/>
              <a:t>APPky</a:t>
            </a:r>
            <a:endParaRPr lang="sk-SK" sz="1600" dirty="0"/>
          </a:p>
          <a:p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1DE20-DACF-4153-B9EF-ECC2FB59F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0518"/>
            <a:ext cx="4647453" cy="43940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858387-85E2-4569-A416-C44ADDDD9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03" y="2169042"/>
            <a:ext cx="6443330" cy="4295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D65673-6BB5-4CF5-B475-606E532A1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03" y="2085396"/>
            <a:ext cx="6673410" cy="4462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EBA545-32CC-4D53-8D26-EDCC0A5BA9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62" y="2396354"/>
            <a:ext cx="7636502" cy="41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621E-A779-466A-AD1F-DAEFAA07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82" y="378690"/>
            <a:ext cx="8527473" cy="604693"/>
          </a:xfrm>
        </p:spPr>
        <p:txBody>
          <a:bodyPr>
            <a:normAutofit fontScale="90000"/>
          </a:bodyPr>
          <a:lstStyle/>
          <a:p>
            <a:r>
              <a:rPr lang="sk-SK" sz="3600" dirty="0"/>
              <a:t>Bezpečnosť – JWT token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9252E8-6A67-4D81-8D09-E73928B4F922}"/>
              </a:ext>
            </a:extLst>
          </p:cNvPr>
          <p:cNvSpPr/>
          <p:nvPr/>
        </p:nvSpPr>
        <p:spPr>
          <a:xfrm>
            <a:off x="7599218" y="4410363"/>
            <a:ext cx="4775200" cy="2419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EBE9F-F710-43E1-A229-2152F7AAF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" y="3986417"/>
            <a:ext cx="3576830" cy="2628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43F59A-28F6-430C-B3CE-1170FE455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77" y="3675177"/>
            <a:ext cx="4673555" cy="28041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61E450-F3B7-4551-B520-A2DF14212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" y="4002225"/>
            <a:ext cx="9626600" cy="27401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670A56-7281-456F-AF20-B1513E7267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97" y="3675177"/>
            <a:ext cx="5156044" cy="26289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F3034-8204-42CF-BC71-DB0AF86B6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673"/>
            <a:ext cx="10515600" cy="4939290"/>
          </a:xfrm>
        </p:spPr>
        <p:txBody>
          <a:bodyPr/>
          <a:lstStyle/>
          <a:p>
            <a:r>
              <a:rPr lang="sk-SK" sz="2000" dirty="0"/>
              <a:t>Čo je </a:t>
            </a:r>
            <a:r>
              <a:rPr lang="sk-SK" sz="2000" dirty="0" err="1"/>
              <a:t>json</a:t>
            </a:r>
            <a:r>
              <a:rPr lang="sk-SK" sz="2000" dirty="0"/>
              <a:t> web token a prečo je to dobré ?</a:t>
            </a:r>
          </a:p>
          <a:p>
            <a:pPr lvl="1"/>
            <a:r>
              <a:rPr lang="sk-SK" sz="1800" dirty="0"/>
              <a:t>Spôsob ako bezpečne posielať informácie medzi dvoma stranami</a:t>
            </a:r>
          </a:p>
          <a:p>
            <a:pPr lvl="1"/>
            <a:r>
              <a:rPr lang="sk-SK" sz="1800" dirty="0" err="1"/>
              <a:t>Session</a:t>
            </a:r>
            <a:r>
              <a:rPr lang="sk-SK" sz="1800" dirty="0"/>
              <a:t> </a:t>
            </a:r>
            <a:r>
              <a:rPr lang="sk-SK" sz="1800" dirty="0" err="1"/>
              <a:t>vs</a:t>
            </a:r>
            <a:r>
              <a:rPr lang="sk-SK" sz="1800" dirty="0"/>
              <a:t> JWT</a:t>
            </a:r>
          </a:p>
          <a:p>
            <a:r>
              <a:rPr lang="sk-SK" sz="2000" dirty="0"/>
              <a:t>Cyklus tokenu</a:t>
            </a:r>
          </a:p>
          <a:p>
            <a:r>
              <a:rPr lang="sk-SK" sz="2000" dirty="0"/>
              <a:t>Pridanie tokenu do http žiadosti</a:t>
            </a:r>
          </a:p>
          <a:p>
            <a:r>
              <a:rPr lang="sk-SK" sz="2000" dirty="0"/>
              <a:t>Zabezpečenie rút</a:t>
            </a:r>
          </a:p>
          <a:p>
            <a:endParaRPr lang="sk-SK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851AF7-C128-404C-A236-FECAD91BED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712" y="2650834"/>
            <a:ext cx="4854361" cy="37417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E7BBBF-133D-4E30-9A68-87E23710B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9" y="1766499"/>
            <a:ext cx="6026761" cy="2226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563135-481E-4D26-AEA7-FB10D1470A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1" y="1834259"/>
            <a:ext cx="10371719" cy="39398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7171F8-FD9C-4C2B-9747-C8652E55B1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39" y="1705666"/>
            <a:ext cx="7412621" cy="46966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358656-83EC-418C-A779-5BA0BEB5F2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2" y="1705666"/>
            <a:ext cx="6544394" cy="50367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E9331-C78C-4F80-8E83-B9802BE7CD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08" y="1895018"/>
            <a:ext cx="6964983" cy="47781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D242188-842A-47E2-989E-AB42EEBC69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60" y="2183275"/>
            <a:ext cx="7076117" cy="35945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0BF1B20-B68F-4DA3-A801-E13A525A8E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2" y="1887370"/>
            <a:ext cx="9015241" cy="38408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FA3493-0348-4908-BCBA-90DB922D6F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65" y="2602986"/>
            <a:ext cx="8465261" cy="33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-0.00144 -0.17129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0013 -0.23125 " pathEditMode="relative" rAng="0" ptsTypes="AA">
                                      <p:cBhvr>
                                        <p:cTn id="110" dur="1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1.875E-6 -0.29676 " pathEditMode="relative" rAng="0" ptsTypes="AA">
                                      <p:cBhvr>
                                        <p:cTn id="144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38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6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2801-0F22-4DE0-9B27-D5AB90FB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36" y="129308"/>
            <a:ext cx="9940636" cy="1103457"/>
          </a:xfrm>
        </p:spPr>
        <p:txBody>
          <a:bodyPr>
            <a:normAutofit fontScale="90000"/>
          </a:bodyPr>
          <a:lstStyle/>
          <a:p>
            <a:r>
              <a:rPr lang="sk-SK" sz="3600" dirty="0"/>
              <a:t>Ako </a:t>
            </a:r>
            <a:r>
              <a:rPr lang="sk-SK" dirty="0"/>
              <a:t>funguje jednoduché posielanie komentára ?</a:t>
            </a:r>
            <a:endParaRPr lang="sk-SK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6886D-DC66-4AD5-962A-4F8F44220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1089"/>
            <a:ext cx="9940636" cy="4510274"/>
          </a:xfrm>
        </p:spPr>
        <p:txBody>
          <a:bodyPr>
            <a:normAutofit/>
          </a:bodyPr>
          <a:lstStyle/>
          <a:p>
            <a:r>
              <a:rPr lang="sk-SK" dirty="0" err="1"/>
              <a:t>Dispatch</a:t>
            </a:r>
            <a:r>
              <a:rPr lang="sk-SK" dirty="0"/>
              <a:t> </a:t>
            </a:r>
            <a:r>
              <a:rPr lang="sk-SK" dirty="0" err="1"/>
              <a:t>action</a:t>
            </a:r>
            <a:endParaRPr lang="sk-SK" dirty="0"/>
          </a:p>
          <a:p>
            <a:r>
              <a:rPr lang="sk-SK" dirty="0" err="1"/>
              <a:t>Effect</a:t>
            </a:r>
            <a:r>
              <a:rPr lang="sk-SK" dirty="0"/>
              <a:t> </a:t>
            </a:r>
            <a:r>
              <a:rPr lang="en-AU" dirty="0"/>
              <a:t>v</a:t>
            </a:r>
            <a:r>
              <a:rPr lang="sk-SK" dirty="0" err="1"/>
              <a:t>ytvorí</a:t>
            </a:r>
            <a:r>
              <a:rPr lang="sk-SK" dirty="0"/>
              <a:t> HTTP volanie</a:t>
            </a:r>
          </a:p>
          <a:p>
            <a:r>
              <a:rPr lang="sk-SK" dirty="0" err="1"/>
              <a:t>Interceptors</a:t>
            </a:r>
            <a:r>
              <a:rPr lang="sk-SK" dirty="0"/>
              <a:t> pridá token do HTTP volania</a:t>
            </a:r>
          </a:p>
          <a:p>
            <a:r>
              <a:rPr lang="sk-SK" dirty="0"/>
              <a:t>Server overí token a uloží </a:t>
            </a:r>
            <a:r>
              <a:rPr lang="sk-SK" dirty="0" err="1"/>
              <a:t>principala</a:t>
            </a:r>
            <a:endParaRPr lang="sk-SK" dirty="0"/>
          </a:p>
          <a:p>
            <a:r>
              <a:rPr lang="sk-SK" dirty="0"/>
              <a:t>Narazím na </a:t>
            </a:r>
            <a:r>
              <a:rPr lang="sk-SK" dirty="0" err="1"/>
              <a:t>endpoint</a:t>
            </a:r>
            <a:endParaRPr lang="sk-SK" dirty="0"/>
          </a:p>
          <a:p>
            <a:r>
              <a:rPr lang="sk-SK" dirty="0"/>
              <a:t>Service vykoná </a:t>
            </a:r>
            <a:r>
              <a:rPr lang="sk-SK" dirty="0" err="1"/>
              <a:t>perzistenciu</a:t>
            </a:r>
            <a:r>
              <a:rPr lang="sk-SK" dirty="0"/>
              <a:t> údajov a DB </a:t>
            </a:r>
            <a:r>
              <a:rPr lang="sk-SK" dirty="0" err="1"/>
              <a:t>loopup</a:t>
            </a:r>
            <a:r>
              <a:rPr lang="sk-SK" dirty="0"/>
              <a:t> na notifikovanie </a:t>
            </a:r>
            <a:r>
              <a:rPr lang="sk-SK" dirty="0" err="1"/>
              <a:t>userov</a:t>
            </a:r>
            <a:r>
              <a:rPr lang="sk-SK" dirty="0"/>
              <a:t> cez </a:t>
            </a:r>
            <a:r>
              <a:rPr lang="sk-SK" dirty="0" err="1"/>
              <a:t>websockety</a:t>
            </a:r>
            <a:endParaRPr lang="sk-SK" dirty="0"/>
          </a:p>
          <a:p>
            <a:r>
              <a:rPr lang="sk-SK" dirty="0" err="1"/>
              <a:t>Interceptor</a:t>
            </a:r>
            <a:r>
              <a:rPr lang="sk-SK" dirty="0"/>
              <a:t> pre HTTP </a:t>
            </a:r>
            <a:r>
              <a:rPr lang="sk-SK" dirty="0" err="1"/>
              <a:t>error</a:t>
            </a:r>
            <a:endParaRPr lang="sk-SK" dirty="0"/>
          </a:p>
          <a:p>
            <a:r>
              <a:rPr lang="sk-SK" dirty="0" err="1"/>
              <a:t>Reducer</a:t>
            </a:r>
            <a:r>
              <a:rPr lang="sk-SK" dirty="0"/>
              <a:t> update </a:t>
            </a:r>
            <a:r>
              <a:rPr lang="sk-SK" dirty="0" err="1"/>
              <a:t>store</a:t>
            </a:r>
            <a:endParaRPr lang="sk-SK" dirty="0"/>
          </a:p>
          <a:p>
            <a:r>
              <a:rPr lang="sk-SK" dirty="0"/>
              <a:t>Change </a:t>
            </a:r>
            <a:r>
              <a:rPr lang="sk-SK" dirty="0" err="1"/>
              <a:t>detection</a:t>
            </a:r>
            <a:r>
              <a:rPr lang="sk-SK" dirty="0"/>
              <a:t> update </a:t>
            </a:r>
            <a:r>
              <a:rPr lang="sk-SK" dirty="0" err="1"/>
              <a:t>component</a:t>
            </a:r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F5C64-D214-44C3-8A3A-54A37BAE3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77" y="882176"/>
            <a:ext cx="9533446" cy="515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D635E1-DE30-4004-8CF9-386885EBD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71090"/>
            <a:ext cx="7280542" cy="2914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CF36DC-1461-4502-9030-CD7FFFFE9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10" y="5309674"/>
            <a:ext cx="6805250" cy="830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868717-C386-4B13-A73C-A79ECA2D0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7" y="3369151"/>
            <a:ext cx="10443730" cy="26066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8FEFBE-0D19-433C-8904-A0B131C10B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" y="2151888"/>
            <a:ext cx="5919030" cy="35582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EADA73-AB12-454A-B7E8-716F18CC91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88" y="2244697"/>
            <a:ext cx="6439458" cy="4549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641AA3-E96E-454E-9D02-E40D9EB69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1" y="2768339"/>
            <a:ext cx="10371719" cy="3939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19D355-4AB2-4CD1-A080-B892BD33E8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1" y="2065877"/>
            <a:ext cx="7356482" cy="15264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668075-C8C1-4926-9327-9876669C6F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92" y="3170649"/>
            <a:ext cx="7680904" cy="3394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EAE399-1363-4EE5-808D-509D1AD0C5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75" y="2423019"/>
            <a:ext cx="8458933" cy="43056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385340-3D63-4A6B-B09A-A499D040F2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364" y="980195"/>
            <a:ext cx="5292333" cy="13787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449FD6D-C549-4C8E-89B9-FB50EB06E0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3" y="2029554"/>
            <a:ext cx="6838035" cy="29141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748775-D49B-4F96-A7F3-66A274F498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12" y="3958204"/>
            <a:ext cx="4766884" cy="27695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8C639C1-D447-4E6E-9E3D-454C266066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72" y="1165904"/>
            <a:ext cx="4867224" cy="12646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D2250C6-0CA4-4740-8717-0762AFE9BB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83" y="3120841"/>
            <a:ext cx="10166570" cy="25374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7F4510C-2FB6-4CD8-82A6-A53ADD2957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91" y="2998182"/>
            <a:ext cx="9176934" cy="288261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B88976-9013-4F34-A7AB-99181FCEC2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51" y="2004986"/>
            <a:ext cx="8103753" cy="46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00013 -0.05625 " pathEditMode="relative" rAng="0" ptsTypes="AA">
                                      <p:cBhvr>
                                        <p:cTn id="44" dur="7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8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00196 -0.11783 " pathEditMode="relative" rAng="0" ptsTypes="AA">
                                      <p:cBhvr>
                                        <p:cTn id="60" dur="7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0183 -0.18102 " pathEditMode="relative" rAng="0" ptsTypes="AA">
                                      <p:cBhvr>
                                        <p:cTn id="84" dur="6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0162 L -0.00781 -0.24144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0.01459 L -0.00534 -0.29907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00091 -0.36852 " pathEditMode="relative" rAng="0" ptsTypes="AA">
                                      <p:cBhvr>
                                        <p:cTn id="141" dur="6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842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022E-16 L -0.01966 -0.41991 " pathEditMode="relative" rAng="0" ptsTypes="AA">
                                      <p:cBhvr>
                                        <p:cTn id="1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20995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00013 -0.47106 " pathEditMode="relative" rAng="0" ptsTypes="AA">
                                      <p:cBhvr>
                                        <p:cTn id="205" dur="6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56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93367-8AC4-447C-951C-8720ED0A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83" y="279991"/>
            <a:ext cx="8596668" cy="1320800"/>
          </a:xfrm>
        </p:spPr>
        <p:txBody>
          <a:bodyPr>
            <a:normAutofit/>
          </a:bodyPr>
          <a:lstStyle/>
          <a:p>
            <a:r>
              <a:rPr lang="sk-SK" sz="3200" dirty="0"/>
              <a:t>Optimalizácia aplikácií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39D4E-C439-4970-B4D4-170623DFE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50335"/>
            <a:ext cx="9476759" cy="4691027"/>
          </a:xfrm>
        </p:spPr>
        <p:txBody>
          <a:bodyPr/>
          <a:lstStyle/>
          <a:p>
            <a:r>
              <a:rPr lang="sk-SK" dirty="0"/>
              <a:t>Cieľ : Jednoduchá škálovateľnosť, rýchlosť a príjemný UX</a:t>
            </a:r>
          </a:p>
          <a:p>
            <a:r>
              <a:rPr lang="sk-SK" dirty="0"/>
              <a:t>Použité optimalizačné techniky:</a:t>
            </a:r>
          </a:p>
          <a:p>
            <a:pPr lvl="1"/>
            <a:r>
              <a:rPr lang="sk-SK" dirty="0" err="1"/>
              <a:t>Backend</a:t>
            </a:r>
            <a:r>
              <a:rPr lang="sk-SK" dirty="0"/>
              <a:t> - žiaden </a:t>
            </a:r>
            <a:r>
              <a:rPr lang="sk-SK" dirty="0" err="1"/>
              <a:t>session</a:t>
            </a:r>
            <a:r>
              <a:rPr lang="sk-SK" dirty="0"/>
              <a:t> (možno horizontálne škálovať)</a:t>
            </a:r>
          </a:p>
          <a:p>
            <a:pPr lvl="1"/>
            <a:r>
              <a:rPr lang="sk-SK" dirty="0" err="1"/>
              <a:t>Backend</a:t>
            </a:r>
            <a:r>
              <a:rPr lang="sk-SK" dirty="0"/>
              <a:t> – zložitá </a:t>
            </a:r>
            <a:r>
              <a:rPr lang="sk-SK" dirty="0" err="1"/>
              <a:t>logita</a:t>
            </a:r>
            <a:r>
              <a:rPr lang="sk-SK" dirty="0"/>
              <a:t> presunutá do SQL funkcií</a:t>
            </a:r>
          </a:p>
          <a:p>
            <a:pPr lvl="1"/>
            <a:r>
              <a:rPr lang="sk-SK" dirty="0" err="1"/>
              <a:t>Backend</a:t>
            </a:r>
            <a:r>
              <a:rPr lang="sk-SK" dirty="0"/>
              <a:t> - </a:t>
            </a:r>
            <a:r>
              <a:rPr lang="sk-SK" dirty="0" err="1"/>
              <a:t>real</a:t>
            </a:r>
            <a:r>
              <a:rPr lang="sk-SK" dirty="0"/>
              <a:t> </a:t>
            </a:r>
            <a:r>
              <a:rPr lang="sk-SK" dirty="0" err="1"/>
              <a:t>time</a:t>
            </a:r>
            <a:r>
              <a:rPr lang="sk-SK" dirty="0"/>
              <a:t> </a:t>
            </a:r>
            <a:r>
              <a:rPr lang="sk-SK" dirty="0" err="1"/>
              <a:t>data</a:t>
            </a:r>
            <a:r>
              <a:rPr lang="sk-SK" dirty="0"/>
              <a:t> </a:t>
            </a:r>
            <a:r>
              <a:rPr lang="sk-SK" dirty="0" err="1"/>
              <a:t>flow</a:t>
            </a:r>
            <a:r>
              <a:rPr lang="sk-SK" dirty="0"/>
              <a:t> (</a:t>
            </a:r>
            <a:r>
              <a:rPr lang="sk-SK" dirty="0" err="1"/>
              <a:t>websockety</a:t>
            </a:r>
            <a:r>
              <a:rPr lang="sk-SK" dirty="0"/>
              <a:t>)</a:t>
            </a:r>
          </a:p>
          <a:p>
            <a:pPr lvl="1"/>
            <a:r>
              <a:rPr lang="sk-SK" dirty="0" err="1"/>
              <a:t>Client</a:t>
            </a:r>
            <a:r>
              <a:rPr lang="sk-SK" dirty="0"/>
              <a:t> – </a:t>
            </a:r>
            <a:r>
              <a:rPr lang="sk-SK" dirty="0" err="1"/>
              <a:t>cashovanie</a:t>
            </a:r>
            <a:r>
              <a:rPr lang="sk-SK" dirty="0"/>
              <a:t> dát pomocou </a:t>
            </a:r>
            <a:r>
              <a:rPr lang="sk-SK" dirty="0" err="1"/>
              <a:t>Redux</a:t>
            </a:r>
            <a:r>
              <a:rPr lang="sk-SK" dirty="0"/>
              <a:t> (ukázať demo)</a:t>
            </a:r>
          </a:p>
          <a:p>
            <a:pPr lvl="1"/>
            <a:r>
              <a:rPr lang="sk-SK" dirty="0" err="1"/>
              <a:t>Client</a:t>
            </a:r>
            <a:r>
              <a:rPr lang="sk-SK" dirty="0"/>
              <a:t> – </a:t>
            </a:r>
            <a:r>
              <a:rPr lang="sk-SK" dirty="0" err="1"/>
              <a:t>cashovanie</a:t>
            </a:r>
            <a:r>
              <a:rPr lang="sk-SK" dirty="0"/>
              <a:t> obrázkov a </a:t>
            </a:r>
            <a:r>
              <a:rPr lang="sk-SK" dirty="0" err="1"/>
              <a:t>scrípt</a:t>
            </a:r>
            <a:r>
              <a:rPr lang="sk-SK" dirty="0"/>
              <a:t> pomocou </a:t>
            </a:r>
            <a:r>
              <a:rPr lang="sk-SK" dirty="0" err="1"/>
              <a:t>service</a:t>
            </a:r>
            <a:r>
              <a:rPr lang="sk-SK" dirty="0"/>
              <a:t> </a:t>
            </a:r>
            <a:r>
              <a:rPr lang="sk-SK" dirty="0" err="1"/>
              <a:t>workers</a:t>
            </a:r>
            <a:endParaRPr lang="sk-SK" dirty="0"/>
          </a:p>
          <a:p>
            <a:pPr lvl="1"/>
            <a:r>
              <a:rPr lang="sk-SK" dirty="0" err="1"/>
              <a:t>Client</a:t>
            </a:r>
            <a:r>
              <a:rPr lang="sk-SK" dirty="0"/>
              <a:t> - lazy module </a:t>
            </a:r>
            <a:r>
              <a:rPr lang="sk-SK" dirty="0" err="1"/>
              <a:t>loading</a:t>
            </a:r>
            <a:endParaRPr lang="sk-SK" dirty="0"/>
          </a:p>
          <a:p>
            <a:pPr lvl="1"/>
            <a:r>
              <a:rPr lang="sk-SK" dirty="0" err="1"/>
              <a:t>Client</a:t>
            </a:r>
            <a:r>
              <a:rPr lang="sk-SK" dirty="0"/>
              <a:t> - change </a:t>
            </a:r>
            <a:r>
              <a:rPr lang="sk-SK" dirty="0" err="1"/>
              <a:t>detection</a:t>
            </a:r>
            <a:r>
              <a:rPr lang="sk-SK" dirty="0"/>
              <a:t> </a:t>
            </a:r>
            <a:r>
              <a:rPr lang="sk-SK" dirty="0" err="1"/>
              <a:t>onPush</a:t>
            </a:r>
            <a:endParaRPr lang="sk-SK" dirty="0"/>
          </a:p>
          <a:p>
            <a:pPr lvl="1"/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AF364-3233-4CD3-BDF4-995A0DB84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57" y="2197257"/>
            <a:ext cx="5568285" cy="4231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FC1518-382B-44F1-AE40-67C9DF6AF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45" y="2844746"/>
            <a:ext cx="6269333" cy="3196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234307-3403-48D3-BD33-D763B7BB5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89" y="2065255"/>
            <a:ext cx="8646566" cy="449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A4F993-A395-4701-BEC8-BD54F634A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67" y="1738364"/>
            <a:ext cx="5540220" cy="477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AA6033-431B-4329-8751-BB078BF9DE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5" y="3548644"/>
            <a:ext cx="5990977" cy="11499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41AA84-C8F8-4559-9057-2E54483E7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32" y="4069943"/>
            <a:ext cx="5475543" cy="19453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C387FB-59FE-44C4-8433-C5A9145CEA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87" y="4064843"/>
            <a:ext cx="8336776" cy="2513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059181-3A2F-4986-8679-B016EF0E7A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83" y="3132556"/>
            <a:ext cx="7574978" cy="35553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4AA472-825A-425B-9A25-4B2DC9601A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95" y="3830128"/>
            <a:ext cx="6229377" cy="27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8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9B26-E030-46B3-9618-E53F6EE6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0954"/>
            <a:ext cx="7935038" cy="751367"/>
          </a:xfrm>
        </p:spPr>
        <p:txBody>
          <a:bodyPr>
            <a:normAutofit/>
          </a:bodyPr>
          <a:lstStyle/>
          <a:p>
            <a:r>
              <a:rPr lang="sk-SK" sz="3200" dirty="0"/>
              <a:t>Plány do budúcna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CE151-9B0F-4E34-9059-A304B7135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03499"/>
            <a:ext cx="9827633" cy="4637864"/>
          </a:xfrm>
        </p:spPr>
        <p:txBody>
          <a:bodyPr/>
          <a:lstStyle/>
          <a:p>
            <a:r>
              <a:rPr lang="sk-SK" dirty="0" err="1"/>
              <a:t>Refaktor</a:t>
            </a:r>
            <a:r>
              <a:rPr lang="sk-SK" dirty="0"/>
              <a:t> klienta na </a:t>
            </a:r>
            <a:r>
              <a:rPr lang="sk-SK" dirty="0" err="1"/>
              <a:t>optimistic</a:t>
            </a:r>
            <a:r>
              <a:rPr lang="sk-SK" dirty="0"/>
              <a:t> UI</a:t>
            </a:r>
          </a:p>
          <a:p>
            <a:pPr lvl="1"/>
            <a:r>
              <a:rPr lang="sk-SK" dirty="0"/>
              <a:t>Okamžitá odozva</a:t>
            </a:r>
          </a:p>
          <a:p>
            <a:pPr marL="457200" lvl="1" indent="0">
              <a:buNone/>
            </a:pPr>
            <a:endParaRPr lang="sk-SK" dirty="0"/>
          </a:p>
          <a:p>
            <a:r>
              <a:rPr lang="sk-SK" dirty="0"/>
              <a:t>Modul na overenie dokumentov</a:t>
            </a:r>
          </a:p>
          <a:p>
            <a:pPr lvl="1"/>
            <a:r>
              <a:rPr lang="sk-SK" dirty="0"/>
              <a:t>Autorizovaný užívatelia vytvoria vnútorné predpisy </a:t>
            </a:r>
          </a:p>
          <a:p>
            <a:pPr lvl="1"/>
            <a:r>
              <a:rPr lang="sk-SK" dirty="0"/>
              <a:t>Možnosť uzamknúť na človeka pri editácii</a:t>
            </a:r>
          </a:p>
          <a:p>
            <a:pPr lvl="1"/>
            <a:r>
              <a:rPr lang="sk-SK" dirty="0"/>
              <a:t>Implementovanie procesu overovania </a:t>
            </a:r>
          </a:p>
          <a:p>
            <a:pPr marL="457200" lvl="1" indent="0">
              <a:buNone/>
            </a:pPr>
            <a:endParaRPr lang="sk-SK" dirty="0"/>
          </a:p>
          <a:p>
            <a:r>
              <a:rPr lang="sk-SK" dirty="0"/>
              <a:t>Možnosť vytvoriť si </a:t>
            </a:r>
            <a:r>
              <a:rPr lang="sk-SK" dirty="0" err="1"/>
              <a:t>custom</a:t>
            </a:r>
            <a:r>
              <a:rPr lang="sk-SK" dirty="0"/>
              <a:t> formuláre na požiadavky</a:t>
            </a:r>
          </a:p>
          <a:p>
            <a:pPr lvl="1"/>
            <a:r>
              <a:rPr lang="sk-SK" dirty="0"/>
              <a:t>Aktuálne : Tikety, Reporty, Financie</a:t>
            </a:r>
          </a:p>
          <a:p>
            <a:pPr lvl="1"/>
            <a:r>
              <a:rPr lang="sk-SK" dirty="0"/>
              <a:t>Vytvorila by sa aj tabuľka v DB</a:t>
            </a:r>
          </a:p>
          <a:p>
            <a:pPr lvl="1"/>
            <a:r>
              <a:rPr lang="sk-SK" dirty="0"/>
              <a:t>Vytvorila by sa podstránka s novým formulárom a povinnými poľami</a:t>
            </a:r>
          </a:p>
        </p:txBody>
      </p:sp>
    </p:spTree>
    <p:extLst>
      <p:ext uri="{BB962C8B-B14F-4D97-AF65-F5344CB8AC3E}">
        <p14:creationId xmlns:p14="http://schemas.microsoft.com/office/powerpoint/2010/main" val="181358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CC1D-46D1-421D-B95A-6C775D407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A6A8B-21F9-490F-89E5-86B137BC1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  <a:p>
            <a:endParaRPr lang="sk-SK" dirty="0"/>
          </a:p>
          <a:p>
            <a:r>
              <a:rPr lang="sk-SK" dirty="0"/>
              <a:t>Eduard Krivánek</a:t>
            </a:r>
          </a:p>
        </p:txBody>
      </p:sp>
    </p:spTree>
    <p:extLst>
      <p:ext uri="{BB962C8B-B14F-4D97-AF65-F5344CB8AC3E}">
        <p14:creationId xmlns:p14="http://schemas.microsoft.com/office/powerpoint/2010/main" val="33933311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1823</TotalTime>
  <Words>321</Words>
  <Application>Microsoft Office PowerPoint</Application>
  <PresentationFormat>Widescreen</PresentationFormat>
  <Paragraphs>73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SimpleDesk</vt:lpstr>
      <vt:lpstr>Myšlienka práce</vt:lpstr>
      <vt:lpstr>Bezpečnosť – JWT token</vt:lpstr>
      <vt:lpstr>Ako funguje jednoduché posielanie komentára ?</vt:lpstr>
      <vt:lpstr>Optimalizácia aplikácií</vt:lpstr>
      <vt:lpstr>Plány do budúcna ?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Edo krivánek</dc:creator>
  <cp:lastModifiedBy>Edo krivánek</cp:lastModifiedBy>
  <cp:revision>59</cp:revision>
  <dcterms:created xsi:type="dcterms:W3CDTF">2020-05-15T09:35:30Z</dcterms:created>
  <dcterms:modified xsi:type="dcterms:W3CDTF">2020-05-17T08:30:59Z</dcterms:modified>
</cp:coreProperties>
</file>