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5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B18AD-F44F-484C-A3D2-C5EF8D94DE24}" type="datetime1">
              <a:rPr lang="en-US" smtClean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B81F-97CD-4934-852B-F0AECFD05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3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A92C-3DD6-4D28-BA90-423F0C949F16}" type="datetime1">
              <a:rPr lang="en-US" smtClean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48629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A92C-3DD6-4D28-BA90-423F0C949F16}" type="datetime1">
              <a:rPr lang="en-US" smtClean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41378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A92C-3DD6-4D28-BA90-423F0C949F16}" type="datetime1">
              <a:rPr lang="en-US" smtClean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18235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A92C-3DD6-4D28-BA90-423F0C949F16}" type="datetime1">
              <a:rPr lang="en-US" smtClean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516258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A92C-3DD6-4D28-BA90-423F0C949F16}" type="datetime1">
              <a:rPr lang="en-US" smtClean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1874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897D3-3687-4972-B93C-3CFDF36BF9D2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0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AA46-D730-4A32-BF6D-5880ED7B6ED6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4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D2D1-B868-4347-B796-3B5A5EB129FF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7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3C2D-6745-47B6-A29E-FE249DBCE96C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7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44C2-3623-4BFB-B9A0-94542302335A}" type="datetime1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03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3B92-D160-4899-8AEB-23E2AB3EBB07}" type="datetime1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43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71B3-2886-4196-8AEE-F25AFF1977D5}" type="datetime1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41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A954-8CB7-411C-B9F4-2C7BBA3637E7}" type="datetime1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7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446A-20B5-4264-B561-E7D9C581BFC4}" type="datetime1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21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C44C-94B9-4BA1-95A5-21C59D41B284}" type="datetime1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66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2A92C-3DD6-4D28-BA90-423F0C949F16}" type="datetime1">
              <a:rPr lang="en-US" smtClean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20EFF4B-E35B-4DE6-97A9-05E54E649A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49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hyperlink" Target="http://opac.crzp.sk/?fn=detailBiblioForm&amp;sid=C8C09844F86E8670A0AA65FE5170&amp;seo=CRZP-detail-knih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696DC-C40D-497E-96EC-0F9286A5E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285" y="144272"/>
            <a:ext cx="8875029" cy="1335024"/>
          </a:xfrm>
        </p:spPr>
        <p:txBody>
          <a:bodyPr>
            <a:normAutofit/>
          </a:bodyPr>
          <a:lstStyle/>
          <a:p>
            <a:pPr algn="ctr"/>
            <a:r>
              <a:rPr lang="sk-SK" sz="2400" dirty="0"/>
              <a:t>Tvorba softvéru pre konštrukciu a analýzu kontextovej jazykovej siete v anglickom jazyku</a:t>
            </a: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F1EC7B-20DF-482B-840D-3FA63A504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28016" y="2013204"/>
            <a:ext cx="10009632" cy="76809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sk-SK" sz="2800" dirty="0"/>
              <a:t>Marek Lichvár</a:t>
            </a:r>
          </a:p>
          <a:p>
            <a:pPr algn="ctr"/>
            <a:r>
              <a:rPr lang="sk-SK" sz="2800" dirty="0">
                <a:latin typeface="+mj-lt"/>
              </a:rPr>
              <a:t>Školiteľ</a:t>
            </a:r>
            <a:r>
              <a:rPr lang="en-US" sz="2800" dirty="0">
                <a:latin typeface="+mj-lt"/>
              </a:rPr>
              <a:t>: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doc.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j-lt"/>
              </a:rPr>
              <a:t>RNDr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.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j-lt"/>
              </a:rPr>
              <a:t>Mária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j-lt"/>
              </a:rPr>
              <a:t>Markošová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, PhD.</a:t>
            </a:r>
            <a:endParaRPr lang="sk-SK" sz="2800" dirty="0">
              <a:latin typeface="+mj-lt"/>
            </a:endParaRPr>
          </a:p>
          <a:p>
            <a:endParaRPr lang="en-US" dirty="0"/>
          </a:p>
        </p:txBody>
      </p:sp>
      <p:pic>
        <p:nvPicPr>
          <p:cNvPr id="5" name="intro">
            <a:hlinkClick r:id="" action="ppaction://media"/>
            <a:extLst>
              <a:ext uri="{FF2B5EF4-FFF2-40B4-BE49-F238E27FC236}">
                <a16:creationId xmlns:a16="http://schemas.microsoft.com/office/drawing/2014/main" id="{CE86F34C-DEE9-4407-9803-C01A53A634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0312" y="2103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9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88"/>
    </mc:Choice>
    <mc:Fallback xmlns="">
      <p:transition spd="slow" advTm="12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7D589-D82F-42D2-9DBB-21B3C7319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Čo je to </a:t>
            </a:r>
            <a:r>
              <a:rPr lang="en-US" dirty="0" err="1"/>
              <a:t>jazykov</a:t>
            </a:r>
            <a:r>
              <a:rPr lang="sk-SK" dirty="0"/>
              <a:t>á si</a:t>
            </a:r>
            <a:r>
              <a:rPr lang="en-US" dirty="0"/>
              <a:t>e</a:t>
            </a:r>
            <a:r>
              <a:rPr lang="sk-SK" dirty="0"/>
              <a:t>ť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884D9-DB9E-458B-9A80-964071D7B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Slová vo vete sú organizované podľa istých pravidiel. To, v akej polohe sú voči iným slovám určujú syntaktické pravidlá.  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dirty="0"/>
              <a:t>Slovnú sieť vytvárame tak, že ideme cez nejaký text, napr. anglický, a pozeráme sa, ktoré slová sa vyskytujú pred a za vybraným slovom. Nech vybraným slovom je napr. </a:t>
            </a:r>
            <a:r>
              <a:rPr lang="sk-SK" b="1" dirty="0" err="1"/>
              <a:t>mother</a:t>
            </a:r>
            <a:r>
              <a:rPr lang="sk-SK" b="1" dirty="0"/>
              <a:t> .  </a:t>
            </a:r>
            <a:r>
              <a:rPr lang="sk-SK" dirty="0"/>
              <a:t>Hľadáme slovo </a:t>
            </a:r>
            <a:r>
              <a:rPr lang="sk-SK" b="1" dirty="0" err="1"/>
              <a:t>mother</a:t>
            </a:r>
            <a:r>
              <a:rPr lang="sk-SK" dirty="0"/>
              <a:t> v texte a spolu s ním  aj slová pred ním a za ním.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chemeClr val="accent2"/>
                </a:solidFill>
              </a:rPr>
              <a:t>Pr</a:t>
            </a:r>
            <a:r>
              <a:rPr lang="sk-SK" dirty="0" err="1">
                <a:solidFill>
                  <a:schemeClr val="accent2"/>
                </a:solidFill>
              </a:rPr>
              <a:t>íklad</a:t>
            </a:r>
            <a:r>
              <a:rPr lang="en-US" dirty="0">
                <a:solidFill>
                  <a:schemeClr val="accent2"/>
                </a:solidFill>
              </a:rPr>
              <a:t>: </a:t>
            </a:r>
            <a:r>
              <a:rPr lang="en-US" dirty="0"/>
              <a:t>My mother is very attentive.</a:t>
            </a:r>
          </a:p>
        </p:txBody>
      </p:sp>
      <p:pic>
        <p:nvPicPr>
          <p:cNvPr id="4" name="jazykove siet">
            <a:hlinkClick r:id="" action="ppaction://media"/>
            <a:extLst>
              <a:ext uri="{FF2B5EF4-FFF2-40B4-BE49-F238E27FC236}">
                <a16:creationId xmlns:a16="http://schemas.microsoft.com/office/drawing/2014/main" id="{E9E821C6-DEA2-496D-8E42-256D12F277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0312" y="210312"/>
            <a:ext cx="609600" cy="6096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DC63EDF-F279-418D-89C4-5B6F22BA394A}"/>
              </a:ext>
            </a:extLst>
          </p:cNvPr>
          <p:cNvSpPr/>
          <p:nvPr/>
        </p:nvSpPr>
        <p:spPr>
          <a:xfrm>
            <a:off x="2917998" y="5512855"/>
            <a:ext cx="1065402" cy="10654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300" dirty="0"/>
              <a:t>My</a:t>
            </a:r>
            <a:endParaRPr lang="en-US" sz="13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7AEC885-83A2-440D-9B4A-B2F960DDB2AD}"/>
              </a:ext>
            </a:extLst>
          </p:cNvPr>
          <p:cNvSpPr/>
          <p:nvPr/>
        </p:nvSpPr>
        <p:spPr>
          <a:xfrm>
            <a:off x="4555195" y="5508661"/>
            <a:ext cx="1065402" cy="10654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300" dirty="0" err="1"/>
              <a:t>mother</a:t>
            </a:r>
            <a:endParaRPr lang="en-US" sz="13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101C59D-8B7E-4937-BB5B-00F2684218AF}"/>
              </a:ext>
            </a:extLst>
          </p:cNvPr>
          <p:cNvSpPr/>
          <p:nvPr/>
        </p:nvSpPr>
        <p:spPr>
          <a:xfrm>
            <a:off x="6192392" y="5508661"/>
            <a:ext cx="1065402" cy="10654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300" dirty="0" err="1"/>
              <a:t>is</a:t>
            </a:r>
            <a:endParaRPr lang="sk-SK" sz="13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A57A44-A52C-4573-857D-100C0326FB4C}"/>
              </a:ext>
            </a:extLst>
          </p:cNvPr>
          <p:cNvCxnSpPr>
            <a:stCxn id="7" idx="2"/>
            <a:endCxn id="6" idx="6"/>
          </p:cNvCxnSpPr>
          <p:nvPr/>
        </p:nvCxnSpPr>
        <p:spPr>
          <a:xfrm flipH="1">
            <a:off x="3983400" y="6041362"/>
            <a:ext cx="571795" cy="4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9EA423-D507-4D1B-9A31-01FB02F980AB}"/>
              </a:ext>
            </a:extLst>
          </p:cNvPr>
          <p:cNvCxnSpPr>
            <a:stCxn id="8" idx="2"/>
            <a:endCxn id="7" idx="6"/>
          </p:cNvCxnSpPr>
          <p:nvPr/>
        </p:nvCxnSpPr>
        <p:spPr>
          <a:xfrm flipH="1">
            <a:off x="5620597" y="6041362"/>
            <a:ext cx="5717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81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36"/>
    </mc:Choice>
    <mc:Fallback xmlns="">
      <p:transition spd="slow" advTm="447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9D80E-9555-4937-ACDD-67C4627F3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Ciele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31C56-8AA0-4D67-9D46-B23490FF2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Vytvorenie softvéru na konštrukciu a analýzu jazykových sietí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Scale-free networks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b="0" i="0" dirty="0" err="1">
                <a:solidFill>
                  <a:srgbClr val="000000"/>
                </a:solidFill>
                <a:effectLst/>
                <a:latin typeface="Linux Libertine"/>
              </a:rPr>
              <a:t>Barabási</a:t>
            </a:r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–Albert model</a:t>
            </a:r>
          </a:p>
          <a:p>
            <a:pPr marL="457200" lvl="1" indent="0">
              <a:buNone/>
            </a:pPr>
            <a:endParaRPr lang="sk-SK" dirty="0"/>
          </a:p>
          <a:p>
            <a:r>
              <a:rPr lang="sk-SK" dirty="0"/>
              <a:t>Štatistická analýza jazykových sietí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Evol</a:t>
            </a:r>
            <a:r>
              <a:rPr lang="sk-SK" dirty="0" err="1"/>
              <a:t>úcia</a:t>
            </a:r>
            <a:r>
              <a:rPr lang="sk-SK" dirty="0"/>
              <a:t> jazyka</a:t>
            </a:r>
            <a:endParaRPr lang="en-US" dirty="0"/>
          </a:p>
        </p:txBody>
      </p:sp>
      <p:pic>
        <p:nvPicPr>
          <p:cNvPr id="4" name="body">
            <a:hlinkClick r:id="" action="ppaction://media"/>
            <a:extLst>
              <a:ext uri="{FF2B5EF4-FFF2-40B4-BE49-F238E27FC236}">
                <a16:creationId xmlns:a16="http://schemas.microsoft.com/office/drawing/2014/main" id="{2409A3BA-2DC5-4A16-9984-41067B4DC1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0312" y="2103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4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76"/>
    </mc:Choice>
    <mc:Fallback xmlns="">
      <p:transition spd="slow" advTm="58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A60AD-9F07-4CE8-B8DE-DAC8CF366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Podobné práce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CEBDF-E3E1-4D97-ACF4-CF253F3C5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hlinkClick r:id="rId4"/>
              </a:rPr>
              <a:t>Bc</a:t>
            </a:r>
            <a:r>
              <a:rPr lang="en-US" dirty="0">
                <a:hlinkClick r:id="rId4"/>
              </a:rPr>
              <a:t>. </a:t>
            </a:r>
            <a:r>
              <a:rPr lang="en-US" dirty="0" err="1">
                <a:hlinkClick r:id="rId4"/>
              </a:rPr>
              <a:t>Ďuricová</a:t>
            </a:r>
            <a:r>
              <a:rPr lang="en-US" dirty="0">
                <a:hlinkClick r:id="rId4"/>
              </a:rPr>
              <a:t> V., Porovnanie </a:t>
            </a:r>
            <a:r>
              <a:rPr lang="en-US" dirty="0" err="1">
                <a:hlinkClick r:id="rId4"/>
              </a:rPr>
              <a:t>vlastností</a:t>
            </a:r>
            <a:r>
              <a:rPr lang="en-US" dirty="0">
                <a:hlinkClick r:id="rId4"/>
              </a:rPr>
              <a:t> </a:t>
            </a:r>
            <a:r>
              <a:rPr lang="en-US" dirty="0" err="1">
                <a:hlinkClick r:id="rId4"/>
              </a:rPr>
              <a:t>jazykovej</a:t>
            </a:r>
            <a:r>
              <a:rPr lang="en-US" dirty="0">
                <a:hlinkClick r:id="rId4"/>
              </a:rPr>
              <a:t> </a:t>
            </a:r>
            <a:r>
              <a:rPr lang="en-US" dirty="0" err="1">
                <a:hlinkClick r:id="rId4"/>
              </a:rPr>
              <a:t>siete</a:t>
            </a:r>
            <a:r>
              <a:rPr lang="en-US" dirty="0">
                <a:hlinkClick r:id="rId4"/>
              </a:rPr>
              <a:t> </a:t>
            </a:r>
            <a:r>
              <a:rPr lang="en-US" dirty="0" err="1">
                <a:hlinkClick r:id="rId4"/>
              </a:rPr>
              <a:t>na</a:t>
            </a:r>
            <a:r>
              <a:rPr lang="en-US" dirty="0">
                <a:hlinkClick r:id="rId4"/>
              </a:rPr>
              <a:t> </a:t>
            </a:r>
            <a:r>
              <a:rPr lang="en-US" dirty="0" err="1">
                <a:hlinkClick r:id="rId4"/>
              </a:rPr>
              <a:t>báze</a:t>
            </a:r>
            <a:r>
              <a:rPr lang="en-US" dirty="0">
                <a:hlinkClick r:id="rId4"/>
              </a:rPr>
              <a:t> </a:t>
            </a:r>
            <a:r>
              <a:rPr lang="en-US" dirty="0" err="1">
                <a:hlinkClick r:id="rId4"/>
              </a:rPr>
              <a:t>angličtiny</a:t>
            </a:r>
            <a:r>
              <a:rPr lang="en-US" dirty="0">
                <a:hlinkClick r:id="rId4"/>
              </a:rPr>
              <a:t> a </a:t>
            </a:r>
            <a:r>
              <a:rPr lang="en-US" dirty="0" err="1">
                <a:hlinkClick r:id="rId4"/>
              </a:rPr>
              <a:t>slovenčiny</a:t>
            </a:r>
            <a:endParaRPr lang="en-US" dirty="0"/>
          </a:p>
        </p:txBody>
      </p:sp>
      <p:pic>
        <p:nvPicPr>
          <p:cNvPr id="4" name="similar">
            <a:hlinkClick r:id="" action="ppaction://media"/>
            <a:extLst>
              <a:ext uri="{FF2B5EF4-FFF2-40B4-BE49-F238E27FC236}">
                <a16:creationId xmlns:a16="http://schemas.microsoft.com/office/drawing/2014/main" id="{FF676D1A-D63B-4C75-9CB9-40667EF923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0312" y="2103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8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32"/>
    </mc:Choice>
    <mc:Fallback xmlns="">
      <p:transition spd="slow" advTm="101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01EB7-E1A6-424C-BF2A-CE048CC27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Zdroje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CFB4F-0CFE-4A72-82FE-42A1FEE4F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Dorogovtsev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S. N., Mendes, J. F. F., Language as an Evolving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WordWeb</a:t>
            </a:r>
            <a:endParaRPr lang="sk-SK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Markošová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M.,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Dynamika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sietí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Markošová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M., Network model of human language</a:t>
            </a:r>
          </a:p>
          <a:p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Čajági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M.,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Markošová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M.,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Vplyv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lokálnych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pravidiel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tvorby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siete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jej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globálnu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štruktúru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Markošová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M.,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Modely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jazyka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ako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dynamickej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siete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zdroje">
            <a:hlinkClick r:id="" action="ppaction://media"/>
            <a:extLst>
              <a:ext uri="{FF2B5EF4-FFF2-40B4-BE49-F238E27FC236}">
                <a16:creationId xmlns:a16="http://schemas.microsoft.com/office/drawing/2014/main" id="{231232A8-4835-4618-A585-BB25D9B1D9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0312" y="2103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91"/>
    </mc:Choice>
    <mc:Fallback xmlns="">
      <p:transition spd="slow" advTm="308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80AED5-6FBC-40F4-BA0D-A04ECA1731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Ďakujem za pozornosť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E47F9AC-0750-4C9D-A56E-E63A8C352A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>
            <a:off x="2212532" y="3227685"/>
            <a:ext cx="7766936" cy="1096899"/>
          </a:xfrm>
        </p:spPr>
        <p:txBody>
          <a:bodyPr/>
          <a:lstStyle/>
          <a:p>
            <a:r>
              <a:rPr lang="en-US" dirty="0"/>
              <a:t>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35771600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165</TotalTime>
  <Words>220</Words>
  <Application>Microsoft Office PowerPoint</Application>
  <PresentationFormat>Widescreen</PresentationFormat>
  <Paragraphs>30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Linux Libertine</vt:lpstr>
      <vt:lpstr>Trebuchet MS</vt:lpstr>
      <vt:lpstr>Wingdings</vt:lpstr>
      <vt:lpstr>Wingdings 3</vt:lpstr>
      <vt:lpstr>Facet</vt:lpstr>
      <vt:lpstr>Tvorba softvéru pre konštrukciu a analýzu kontextovej jazykovej siete v anglickom jazyku</vt:lpstr>
      <vt:lpstr>Čo je to jazyková sieť?</vt:lpstr>
      <vt:lpstr>Ciele</vt:lpstr>
      <vt:lpstr>Podobné práce</vt:lpstr>
      <vt:lpstr>Zdroje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softvéru pre konštrukciu a analýzu kontextovej jazykovej siete v anglickom jazyku</dc:title>
  <dc:creator>Lichvár Marek</dc:creator>
  <cp:lastModifiedBy>Lichvár Marek</cp:lastModifiedBy>
  <cp:revision>5</cp:revision>
  <dcterms:created xsi:type="dcterms:W3CDTF">2021-11-30T06:21:45Z</dcterms:created>
  <dcterms:modified xsi:type="dcterms:W3CDTF">2021-11-30T09:08:26Z</dcterms:modified>
</cp:coreProperties>
</file>