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2" r:id="rId4"/>
    <p:sldId id="263" r:id="rId5"/>
    <p:sldId id="261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75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7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k-SK"/>
              <a:t>Kliknutím upravte štýl predlohy podnadpisu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E55F0-49D3-47F0-9F7C-B48EBAF4ED8F}" type="datetimeFigureOut">
              <a:rPr lang="sk-SK" smtClean="0"/>
              <a:t>21. 5. 2021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2AD1342B-065B-40C6-A6BB-D997923519A3}" type="slidenum">
              <a:rPr lang="sk-SK" smtClean="0"/>
              <a:t>‹#›</a:t>
            </a:fld>
            <a:endParaRPr lang="sk-SK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342588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E55F0-49D3-47F0-9F7C-B48EBAF4ED8F}" type="datetimeFigureOut">
              <a:rPr lang="sk-SK" smtClean="0"/>
              <a:t>21. 5. 2021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D1342B-065B-40C6-A6BB-D997923519A3}" type="slidenum">
              <a:rPr lang="sk-SK" smtClean="0"/>
              <a:t>‹#›</a:t>
            </a:fld>
            <a:endParaRPr lang="sk-SK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284920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E55F0-49D3-47F0-9F7C-B48EBAF4ED8F}" type="datetimeFigureOut">
              <a:rPr lang="sk-SK" smtClean="0"/>
              <a:t>21. 5. 2021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D1342B-065B-40C6-A6BB-D997923519A3}" type="slidenum">
              <a:rPr lang="sk-SK" smtClean="0"/>
              <a:t>‹#›</a:t>
            </a:fld>
            <a:endParaRPr lang="sk-SK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333997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E55F0-49D3-47F0-9F7C-B48EBAF4ED8F}" type="datetimeFigureOut">
              <a:rPr lang="sk-SK" smtClean="0"/>
              <a:t>21. 5. 2021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D1342B-065B-40C6-A6BB-D997923519A3}" type="slidenum">
              <a:rPr lang="sk-SK" smtClean="0"/>
              <a:t>‹#›</a:t>
            </a:fld>
            <a:endParaRPr lang="sk-SK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807169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E55F0-49D3-47F0-9F7C-B48EBAF4ED8F}" type="datetimeFigureOut">
              <a:rPr lang="sk-SK" smtClean="0"/>
              <a:t>21. 5. 2021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D1342B-065B-40C6-A6BB-D997923519A3}" type="slidenum">
              <a:rPr lang="sk-SK" smtClean="0"/>
              <a:t>‹#›</a:t>
            </a:fld>
            <a:endParaRPr lang="sk-SK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858836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E55F0-49D3-47F0-9F7C-B48EBAF4ED8F}" type="datetimeFigureOut">
              <a:rPr lang="sk-SK" smtClean="0"/>
              <a:t>21. 5. 2021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D1342B-065B-40C6-A6BB-D997923519A3}" type="slidenum">
              <a:rPr lang="sk-SK" smtClean="0"/>
              <a:t>‹#›</a:t>
            </a:fld>
            <a:endParaRPr lang="sk-SK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55513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E55F0-49D3-47F0-9F7C-B48EBAF4ED8F}" type="datetimeFigureOut">
              <a:rPr lang="sk-SK" smtClean="0"/>
              <a:t>21. 5. 2021</a:t>
            </a:fld>
            <a:endParaRPr lang="sk-SK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D1342B-065B-40C6-A6BB-D997923519A3}" type="slidenum">
              <a:rPr lang="sk-SK" smtClean="0"/>
              <a:t>‹#›</a:t>
            </a:fld>
            <a:endParaRPr lang="sk-SK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163547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E55F0-49D3-47F0-9F7C-B48EBAF4ED8F}" type="datetimeFigureOut">
              <a:rPr lang="sk-SK" smtClean="0"/>
              <a:t>21. 5. 2021</a:t>
            </a:fld>
            <a:endParaRPr lang="sk-SK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D1342B-065B-40C6-A6BB-D997923519A3}" type="slidenum">
              <a:rPr lang="sk-SK" smtClean="0"/>
              <a:t>‹#›</a:t>
            </a:fld>
            <a:endParaRPr lang="sk-SK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367180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E55F0-49D3-47F0-9F7C-B48EBAF4ED8F}" type="datetimeFigureOut">
              <a:rPr lang="sk-SK" smtClean="0"/>
              <a:t>21. 5. 2021</a:t>
            </a:fld>
            <a:endParaRPr lang="sk-SK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D1342B-065B-40C6-A6BB-D997923519A3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9773588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E55F0-49D3-47F0-9F7C-B48EBAF4ED8F}" type="datetimeFigureOut">
              <a:rPr lang="sk-SK" smtClean="0"/>
              <a:t>21. 5. 2021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D1342B-065B-40C6-A6BB-D997923519A3}" type="slidenum">
              <a:rPr lang="sk-SK" smtClean="0"/>
              <a:t>‹#›</a:t>
            </a:fld>
            <a:endParaRPr lang="sk-SK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641298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k-SK"/>
              <a:t>Kliknutím na ikonu pridáte obrázok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AD8E55F0-49D3-47F0-9F7C-B48EBAF4ED8F}" type="datetimeFigureOut">
              <a:rPr lang="sk-SK" smtClean="0"/>
              <a:t>21. 5. 2021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D1342B-065B-40C6-A6BB-D997923519A3}" type="slidenum">
              <a:rPr lang="sk-SK" smtClean="0"/>
              <a:t>‹#›</a:t>
            </a:fld>
            <a:endParaRPr lang="sk-SK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023337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8E55F0-49D3-47F0-9F7C-B48EBAF4ED8F}" type="datetimeFigureOut">
              <a:rPr lang="sk-SK" smtClean="0"/>
              <a:t>21. 5. 2021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2AD1342B-065B-40C6-A6BB-D997923519A3}" type="slidenum">
              <a:rPr lang="sk-SK" smtClean="0"/>
              <a:t>‹#›</a:t>
            </a:fld>
            <a:endParaRPr lang="sk-SK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341803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2878037" y="1438441"/>
            <a:ext cx="6105194" cy="2031055"/>
          </a:xfrm>
        </p:spPr>
        <p:txBody>
          <a:bodyPr>
            <a:normAutofit/>
          </a:bodyPr>
          <a:lstStyle/>
          <a:p>
            <a:r>
              <a:rPr lang="sk-SK" dirty="0">
                <a:cs typeface="Calibri Light"/>
              </a:rPr>
              <a:t>Bakalárska práca</a:t>
            </a:r>
            <a:endParaRPr lang="sk-SK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2508472" y="3755936"/>
            <a:ext cx="6105194" cy="682079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sk-SK" dirty="0">
                <a:cs typeface="Calibri"/>
              </a:rPr>
              <a:t>Matej </a:t>
            </a:r>
            <a:r>
              <a:rPr lang="sk-SK" dirty="0" err="1">
                <a:cs typeface="Calibri"/>
              </a:rPr>
              <a:t>Magát</a:t>
            </a:r>
            <a:endParaRPr lang="sk-SK" dirty="0"/>
          </a:p>
        </p:txBody>
      </p:sp>
      <p:sp>
        <p:nvSpPr>
          <p:cNvPr id="4" name="BlokTextu 3">
            <a:extLst>
              <a:ext uri="{FF2B5EF4-FFF2-40B4-BE49-F238E27FC236}">
                <a16:creationId xmlns:a16="http://schemas.microsoft.com/office/drawing/2014/main" id="{95A5A674-C554-476A-A2F2-E833D0BF4859}"/>
              </a:ext>
            </a:extLst>
          </p:cNvPr>
          <p:cNvSpPr txBox="1"/>
          <p:nvPr/>
        </p:nvSpPr>
        <p:spPr>
          <a:xfrm>
            <a:off x="3717" y="561278"/>
            <a:ext cx="2743200" cy="1754326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sk-SK" dirty="0"/>
              <a:t>Školiteľ(Vedúci)</a:t>
            </a:r>
          </a:p>
          <a:p>
            <a:r>
              <a:rPr lang="sk-SK" dirty="0">
                <a:ea typeface="+mn-lt"/>
                <a:cs typeface="+mn-lt"/>
              </a:rPr>
              <a:t>RNDr. Peter </a:t>
            </a:r>
            <a:r>
              <a:rPr lang="sk-SK" dirty="0" err="1">
                <a:ea typeface="+mn-lt"/>
                <a:cs typeface="+mn-lt"/>
              </a:rPr>
              <a:t>Borovanský</a:t>
            </a:r>
            <a:r>
              <a:rPr lang="sk-SK" dirty="0">
                <a:ea typeface="+mn-lt"/>
                <a:cs typeface="+mn-lt"/>
              </a:rPr>
              <a:t>, PhD.</a:t>
            </a:r>
            <a:endParaRPr lang="sk-SK" dirty="0"/>
          </a:p>
          <a:p>
            <a:r>
              <a:rPr lang="sk-SK" dirty="0"/>
              <a:t>Konzultant</a:t>
            </a:r>
            <a:endParaRPr lang="sk-SK" dirty="0">
              <a:cs typeface="Calibri"/>
            </a:endParaRPr>
          </a:p>
          <a:p>
            <a:r>
              <a:rPr lang="sk-SK" dirty="0">
                <a:ea typeface="+mn-lt"/>
                <a:cs typeface="+mn-lt"/>
              </a:rPr>
              <a:t>RNDr. Eduard Masár, PhD.</a:t>
            </a:r>
            <a:endParaRPr lang="sk-SK" dirty="0"/>
          </a:p>
          <a:p>
            <a:pPr algn="l"/>
            <a:endParaRPr lang="sk-SK" dirty="0">
              <a:cs typeface="Calibri"/>
            </a:endParaRPr>
          </a:p>
        </p:txBody>
      </p:sp>
      <p:sp>
        <p:nvSpPr>
          <p:cNvPr id="5" name="BlokTextu 4">
            <a:extLst>
              <a:ext uri="{FF2B5EF4-FFF2-40B4-BE49-F238E27FC236}">
                <a16:creationId xmlns:a16="http://schemas.microsoft.com/office/drawing/2014/main" id="{2B51E41B-4C82-41CE-BEA3-6BDB93CEFE60}"/>
              </a:ext>
            </a:extLst>
          </p:cNvPr>
          <p:cNvSpPr txBox="1"/>
          <p:nvPr/>
        </p:nvSpPr>
        <p:spPr>
          <a:xfrm>
            <a:off x="8170494" y="3571270"/>
            <a:ext cx="228180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/>
              <a:t>výsledky</a:t>
            </a: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36765572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>
            <a:extLst>
              <a:ext uri="{FF2B5EF4-FFF2-40B4-BE49-F238E27FC236}">
                <a16:creationId xmlns:a16="http://schemas.microsoft.com/office/drawing/2014/main" id="{F605E2A5-12A8-4932-92BD-5FFF8557A6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7139" y="407070"/>
            <a:ext cx="10515600" cy="1325563"/>
          </a:xfrm>
        </p:spPr>
        <p:txBody>
          <a:bodyPr/>
          <a:lstStyle/>
          <a:p>
            <a:r>
              <a:rPr lang="sk-SK" dirty="0"/>
              <a:t>1. Verzia – problém jedného telesa:</a:t>
            </a:r>
          </a:p>
        </p:txBody>
      </p:sp>
      <p:sp>
        <p:nvSpPr>
          <p:cNvPr id="7" name="Zástupný objekt pre obsah 6">
            <a:extLst>
              <a:ext uri="{FF2B5EF4-FFF2-40B4-BE49-F238E27FC236}">
                <a16:creationId xmlns:a16="http://schemas.microsoft.com/office/drawing/2014/main" id="{30181FC6-C257-4922-88D3-6CA4B6E9F4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3354" y="1892024"/>
            <a:ext cx="8129016" cy="4351338"/>
          </a:xfrm>
        </p:spPr>
        <p:txBody>
          <a:bodyPr/>
          <a:lstStyle/>
          <a:p>
            <a:r>
              <a:rPr lang="sk-SK" dirty="0"/>
              <a:t>Jednoduché GUI</a:t>
            </a:r>
          </a:p>
          <a:p>
            <a:r>
              <a:rPr lang="sk-SK" dirty="0"/>
              <a:t>Ovládanie klávesnicou</a:t>
            </a:r>
          </a:p>
          <a:p>
            <a:r>
              <a:rPr lang="sk-SK" dirty="0"/>
              <a:t>Zapisovanie do </a:t>
            </a:r>
            <a:r>
              <a:rPr lang="sk-SK" dirty="0" err="1"/>
              <a:t>xlsx</a:t>
            </a:r>
            <a:endParaRPr lang="sk-SK" dirty="0"/>
          </a:p>
          <a:p>
            <a:r>
              <a:rPr lang="sk-SK" dirty="0"/>
              <a:t>Paralelné výpočty(všetky tri metódy bežia v </a:t>
            </a:r>
          </a:p>
          <a:p>
            <a:pPr marL="0" indent="0">
              <a:buNone/>
            </a:pPr>
            <a:r>
              <a:rPr lang="sk-SK" dirty="0"/>
              <a:t>Samostatných vláknach – je vidieť v rovnakom čase)</a:t>
            </a:r>
          </a:p>
          <a:p>
            <a:r>
              <a:rPr lang="sk-SK" dirty="0"/>
              <a:t>Vyfarbovanie označených úsekov dráh</a:t>
            </a:r>
          </a:p>
          <a:p>
            <a:r>
              <a:rPr lang="sk-SK" dirty="0"/>
              <a:t>Možnosť zmeniť parametre v konfiguračnom súbore</a:t>
            </a:r>
          </a:p>
          <a:p>
            <a:pPr marL="0" indent="0">
              <a:buNone/>
            </a:pPr>
            <a:r>
              <a:rPr lang="sk-SK" dirty="0"/>
              <a:t>a niektoré za behu(väčšinou pred výpočtom) </a:t>
            </a:r>
          </a:p>
        </p:txBody>
      </p:sp>
    </p:spTree>
    <p:extLst>
      <p:ext uri="{BB962C8B-B14F-4D97-AF65-F5344CB8AC3E}">
        <p14:creationId xmlns:p14="http://schemas.microsoft.com/office/powerpoint/2010/main" val="2600159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46D641E-FC9F-465D-A860-14EF7CDA68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2. Verzia – problém 2 telies	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99722808-E772-4C76-850F-6D53ACEFE9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/>
              <a:t>Prepracovanejšie GUI</a:t>
            </a:r>
          </a:p>
          <a:p>
            <a:r>
              <a:rPr lang="sk-SK" dirty="0"/>
              <a:t>Ovládanie pomocou myši</a:t>
            </a:r>
          </a:p>
          <a:p>
            <a:r>
              <a:rPr lang="sk-SK" dirty="0"/>
              <a:t>Možnosť reštartu – vymazania doterajšieho výpočtu</a:t>
            </a:r>
          </a:p>
          <a:p>
            <a:r>
              <a:rPr lang="sk-SK" dirty="0"/>
              <a:t>Zrýchlenie (nie dostatočné)</a:t>
            </a:r>
          </a:p>
          <a:p>
            <a:r>
              <a:rPr lang="sk-SK" dirty="0"/>
              <a:t>Ukladanie do bin súborov – možnosť </a:t>
            </a:r>
            <a:r>
              <a:rPr lang="sk-SK" dirty="0" err="1"/>
              <a:t>reload</a:t>
            </a:r>
            <a:endParaRPr lang="sk-SK" dirty="0"/>
          </a:p>
          <a:p>
            <a:r>
              <a:rPr lang="sk-SK" dirty="0"/>
              <a:t>Zmena všetkých </a:t>
            </a:r>
            <a:r>
              <a:rPr lang="sk-SK" dirty="0" err="1"/>
              <a:t>param</a:t>
            </a:r>
            <a:r>
              <a:rPr lang="sk-SK" dirty="0"/>
              <a:t>. počas behu</a:t>
            </a:r>
          </a:p>
          <a:p>
            <a:r>
              <a:rPr lang="sk-SK" dirty="0"/>
              <a:t>Analytické riešenie pre porovnanie</a:t>
            </a:r>
          </a:p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11940834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7741C4E-058E-4843-8790-57AC352E90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3. Verzia – pridanie retardácie	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E7302E74-9337-457D-B64C-26DBEC015B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/>
              <a:t>Ešte chýba GUI – zapojenie do GUI z 2. verzie</a:t>
            </a:r>
          </a:p>
          <a:p>
            <a:r>
              <a:rPr lang="sk-SK" dirty="0"/>
              <a:t>Na 70% hotovo</a:t>
            </a:r>
          </a:p>
          <a:p>
            <a:r>
              <a:rPr lang="sk-SK" dirty="0"/>
              <a:t>Pridanie retardácie</a:t>
            </a:r>
          </a:p>
          <a:p>
            <a:r>
              <a:rPr lang="sk-SK" dirty="0"/>
              <a:t>Pokusy(pre rôzne </a:t>
            </a:r>
            <a:r>
              <a:rPr lang="sk-SK" dirty="0" err="1"/>
              <a:t>konfigy</a:t>
            </a:r>
            <a:r>
              <a:rPr lang="sk-SK" dirty="0"/>
              <a:t>) – to ešte ostáva(očakávanie: </a:t>
            </a:r>
            <a:r>
              <a:rPr lang="sk-SK" dirty="0" err="1"/>
              <a:t>Keplerové</a:t>
            </a:r>
            <a:r>
              <a:rPr lang="sk-SK" dirty="0"/>
              <a:t> z. prestavajú platiť)</a:t>
            </a:r>
          </a:p>
          <a:p>
            <a:endParaRPr lang="sk-SK" dirty="0"/>
          </a:p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36626130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76FEEEE-7345-43FC-B207-FA4B43EE7D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46628" y="1783959"/>
            <a:ext cx="4645250" cy="2889114"/>
          </a:xfrm>
        </p:spPr>
        <p:txBody>
          <a:bodyPr vert="horz" lIns="91440" tIns="45720" rIns="91440" bIns="45720" rtlCol="0" anchor="b">
            <a:normAutofit fontScale="90000"/>
          </a:bodyPr>
          <a:lstStyle/>
          <a:p>
            <a:r>
              <a:rPr lang="en-US" sz="6000"/>
              <a:t>Ďakujem za pozornosť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D5AA336-C2BF-4C6C-BD0C-169CD98D76FA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0773" r="20678" b="-3"/>
          <a:stretch/>
        </p:blipFill>
        <p:spPr>
          <a:xfrm>
            <a:off x="20" y="10"/>
            <a:ext cx="6024134" cy="6857990"/>
          </a:xfrm>
          <a:custGeom>
            <a:avLst/>
            <a:gdLst/>
            <a:ahLst/>
            <a:cxnLst/>
            <a:rect l="l" t="t" r="r" b="b"/>
            <a:pathLst>
              <a:path w="6024154" h="6858000">
                <a:moveTo>
                  <a:pt x="0" y="0"/>
                </a:moveTo>
                <a:lnTo>
                  <a:pt x="5953780" y="0"/>
                </a:lnTo>
                <a:lnTo>
                  <a:pt x="5989880" y="284091"/>
                </a:lnTo>
                <a:cubicBezTo>
                  <a:pt x="6012544" y="507260"/>
                  <a:pt x="6024154" y="733696"/>
                  <a:pt x="6024154" y="962844"/>
                </a:cubicBezTo>
                <a:cubicBezTo>
                  <a:pt x="6024154" y="3483472"/>
                  <a:pt x="4619336" y="5675986"/>
                  <a:pt x="2549934" y="6800152"/>
                </a:cubicBezTo>
                <a:lnTo>
                  <a:pt x="2436987" y="6858000"/>
                </a:lnTo>
                <a:lnTo>
                  <a:pt x="0" y="6858000"/>
                </a:ln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74129592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Galéria">
  <a:themeElements>
    <a:clrScheme name="Galéria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éria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éria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149</TotalTime>
  <Words>162</Words>
  <Application>Microsoft Office PowerPoint</Application>
  <PresentationFormat>Širokouhlá</PresentationFormat>
  <Paragraphs>30</Paragraphs>
  <Slides>5</Slides>
  <Notes>0</Notes>
  <HiddenSlides>0</HiddenSlides>
  <MMClips>0</MMClips>
  <ScaleCrop>false</ScaleCrop>
  <HeadingPairs>
    <vt:vector size="6" baseType="variant">
      <vt:variant>
        <vt:lpstr>Použité písma</vt:lpstr>
      </vt:variant>
      <vt:variant>
        <vt:i4>2</vt:i4>
      </vt:variant>
      <vt:variant>
        <vt:lpstr>Motív</vt:lpstr>
      </vt:variant>
      <vt:variant>
        <vt:i4>1</vt:i4>
      </vt:variant>
      <vt:variant>
        <vt:lpstr>Nadpisy snímok</vt:lpstr>
      </vt:variant>
      <vt:variant>
        <vt:i4>5</vt:i4>
      </vt:variant>
    </vt:vector>
  </HeadingPairs>
  <TitlesOfParts>
    <vt:vector size="8" baseType="lpstr">
      <vt:lpstr>Arial</vt:lpstr>
      <vt:lpstr>Gill Sans MT</vt:lpstr>
      <vt:lpstr>Galéria</vt:lpstr>
      <vt:lpstr>Bakalárska práca</vt:lpstr>
      <vt:lpstr>1. Verzia – problém jedného telesa:</vt:lpstr>
      <vt:lpstr>2. Verzia – problém 2 telies </vt:lpstr>
      <vt:lpstr>3. Verzia – pridanie retardácie </vt:lpstr>
      <vt:lpstr>Ďakujem za pozornosť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Prezentácia programu PowerPoint</dc:title>
  <dc:creator/>
  <cp:lastModifiedBy>Matej Magat</cp:lastModifiedBy>
  <cp:revision>167</cp:revision>
  <dcterms:created xsi:type="dcterms:W3CDTF">2020-12-01T10:44:44Z</dcterms:created>
  <dcterms:modified xsi:type="dcterms:W3CDTF">2021-05-21T17:18:15Z</dcterms:modified>
</cp:coreProperties>
</file>