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25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49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3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71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88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35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71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735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2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33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21. 5. 2021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18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78037" y="1438441"/>
            <a:ext cx="6105194" cy="2031055"/>
          </a:xfrm>
        </p:spPr>
        <p:txBody>
          <a:bodyPr>
            <a:normAutofit/>
          </a:bodyPr>
          <a:lstStyle/>
          <a:p>
            <a:r>
              <a:rPr lang="sk-SK" dirty="0">
                <a:cs typeface="Calibri Light"/>
              </a:rPr>
              <a:t>Bakalárska práca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472" y="3755936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k-SK" dirty="0">
                <a:cs typeface="Calibri"/>
              </a:rPr>
              <a:t>Matej </a:t>
            </a:r>
            <a:r>
              <a:rPr lang="sk-SK" dirty="0" err="1">
                <a:cs typeface="Calibri"/>
              </a:rPr>
              <a:t>Magát</a:t>
            </a: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5A5A674-C554-476A-A2F2-E833D0BF4859}"/>
              </a:ext>
            </a:extLst>
          </p:cNvPr>
          <p:cNvSpPr txBox="1"/>
          <p:nvPr/>
        </p:nvSpPr>
        <p:spPr>
          <a:xfrm>
            <a:off x="3717" y="561278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dirty="0"/>
              <a:t>Školiteľ(Vedúci)</a:t>
            </a:r>
          </a:p>
          <a:p>
            <a:r>
              <a:rPr lang="sk-SK" dirty="0">
                <a:ea typeface="+mn-lt"/>
                <a:cs typeface="+mn-lt"/>
              </a:rPr>
              <a:t>RNDr. Peter </a:t>
            </a:r>
            <a:r>
              <a:rPr lang="sk-SK" dirty="0" err="1">
                <a:ea typeface="+mn-lt"/>
                <a:cs typeface="+mn-lt"/>
              </a:rPr>
              <a:t>Borovanský</a:t>
            </a:r>
            <a:r>
              <a:rPr lang="sk-SK" dirty="0">
                <a:ea typeface="+mn-lt"/>
                <a:cs typeface="+mn-lt"/>
              </a:rPr>
              <a:t>, PhD.</a:t>
            </a:r>
            <a:endParaRPr lang="sk-SK" dirty="0"/>
          </a:p>
          <a:p>
            <a:r>
              <a:rPr lang="sk-SK" dirty="0"/>
              <a:t>Konzultant</a:t>
            </a:r>
            <a:endParaRPr lang="sk-SK" dirty="0">
              <a:cs typeface="Calibri"/>
            </a:endParaRPr>
          </a:p>
          <a:p>
            <a:r>
              <a:rPr lang="sk-SK" dirty="0">
                <a:ea typeface="+mn-lt"/>
                <a:cs typeface="+mn-lt"/>
              </a:rPr>
              <a:t>RNDr. Eduard Masár, PhD.</a:t>
            </a:r>
            <a:endParaRPr lang="sk-SK" dirty="0"/>
          </a:p>
          <a:p>
            <a:pPr algn="l"/>
            <a:endParaRPr lang="sk-SK" dirty="0">
              <a:cs typeface="Calibri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2B51E41B-4C82-41CE-BEA3-6BDB93CEFE60}"/>
              </a:ext>
            </a:extLst>
          </p:cNvPr>
          <p:cNvSpPr txBox="1"/>
          <p:nvPr/>
        </p:nvSpPr>
        <p:spPr>
          <a:xfrm>
            <a:off x="8170494" y="3571270"/>
            <a:ext cx="2281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výsledky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605E2A5-12A8-4932-92BD-5FFF8557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39" y="407070"/>
            <a:ext cx="10515600" cy="1325563"/>
          </a:xfrm>
        </p:spPr>
        <p:txBody>
          <a:bodyPr/>
          <a:lstStyle/>
          <a:p>
            <a:r>
              <a:rPr lang="sk-SK" dirty="0"/>
              <a:t>1. Verzia – problém jedného telesa: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30181FC6-C257-4922-88D3-6CA4B6E9F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354" y="1892024"/>
            <a:ext cx="8129016" cy="4351338"/>
          </a:xfrm>
        </p:spPr>
        <p:txBody>
          <a:bodyPr/>
          <a:lstStyle/>
          <a:p>
            <a:r>
              <a:rPr lang="sk-SK" dirty="0"/>
              <a:t>Jednoduché GUI</a:t>
            </a:r>
          </a:p>
          <a:p>
            <a:r>
              <a:rPr lang="sk-SK" dirty="0"/>
              <a:t>Ovládanie klávesnicou</a:t>
            </a:r>
          </a:p>
          <a:p>
            <a:r>
              <a:rPr lang="sk-SK" dirty="0"/>
              <a:t>Zapisovanie do </a:t>
            </a:r>
            <a:r>
              <a:rPr lang="sk-SK" dirty="0" err="1"/>
              <a:t>xlsx</a:t>
            </a:r>
            <a:endParaRPr lang="sk-SK" dirty="0"/>
          </a:p>
          <a:p>
            <a:r>
              <a:rPr lang="sk-SK" dirty="0"/>
              <a:t>Paralelné výpočty(všetky tri metódy bežia v </a:t>
            </a:r>
          </a:p>
          <a:p>
            <a:pPr marL="0" indent="0">
              <a:buNone/>
            </a:pPr>
            <a:r>
              <a:rPr lang="sk-SK" dirty="0"/>
              <a:t>Samostatných vláknach – je vidieť v rovnakom čase)</a:t>
            </a:r>
          </a:p>
          <a:p>
            <a:r>
              <a:rPr lang="sk-SK" dirty="0"/>
              <a:t>Vyfarbovanie označených úsekov dráh</a:t>
            </a:r>
          </a:p>
          <a:p>
            <a:r>
              <a:rPr lang="sk-SK" dirty="0"/>
              <a:t>Možnosť zmeniť parametre v konfiguračnom súbore</a:t>
            </a:r>
          </a:p>
          <a:p>
            <a:pPr marL="0" indent="0">
              <a:buNone/>
            </a:pPr>
            <a:r>
              <a:rPr lang="sk-SK" dirty="0"/>
              <a:t>a niektoré za behu(väčšinou pred výpočtom) </a:t>
            </a:r>
          </a:p>
        </p:txBody>
      </p:sp>
    </p:spTree>
    <p:extLst>
      <p:ext uri="{BB962C8B-B14F-4D97-AF65-F5344CB8AC3E}">
        <p14:creationId xmlns:p14="http://schemas.microsoft.com/office/powerpoint/2010/main" val="26001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D641E-FC9F-465D-A860-14EF7CDA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2. Verzia – problém 2 telies	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722808-E772-4C76-850F-6D53ACEFE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Prepracovanejšie GUI</a:t>
            </a:r>
          </a:p>
          <a:p>
            <a:r>
              <a:rPr lang="sk-SK" dirty="0"/>
              <a:t>Ovládanie pomocou myši</a:t>
            </a:r>
          </a:p>
          <a:p>
            <a:r>
              <a:rPr lang="sk-SK" dirty="0"/>
              <a:t>Možnosť reštartu – vymazania doterajšieho výpočtu</a:t>
            </a:r>
          </a:p>
          <a:p>
            <a:r>
              <a:rPr lang="sk-SK" dirty="0"/>
              <a:t>Zrýchlenie (nie dostatočné)</a:t>
            </a:r>
          </a:p>
          <a:p>
            <a:r>
              <a:rPr lang="sk-SK" dirty="0"/>
              <a:t>Ukladanie do bin súborov – možnosť </a:t>
            </a:r>
            <a:r>
              <a:rPr lang="sk-SK" dirty="0" err="1"/>
              <a:t>reload</a:t>
            </a:r>
            <a:endParaRPr lang="sk-SK" dirty="0"/>
          </a:p>
          <a:p>
            <a:r>
              <a:rPr lang="sk-SK" dirty="0"/>
              <a:t>Zmena všetkých </a:t>
            </a:r>
            <a:r>
              <a:rPr lang="sk-SK" dirty="0" err="1"/>
              <a:t>param</a:t>
            </a:r>
            <a:r>
              <a:rPr lang="sk-SK" dirty="0"/>
              <a:t>. počas behu</a:t>
            </a:r>
          </a:p>
          <a:p>
            <a:r>
              <a:rPr lang="sk-SK" dirty="0"/>
              <a:t>Analytické riešenie pre porovnanie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408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41C4E-058E-4843-8790-57AC352E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 Verzia – pridanie retardácie	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302E74-9337-457D-B64C-26DBEC01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Ešte chýba GUI – zapojenie do GUI z 2. verzie</a:t>
            </a:r>
          </a:p>
          <a:p>
            <a:r>
              <a:rPr lang="sk-SK" dirty="0"/>
              <a:t>Na 70% hotovo</a:t>
            </a:r>
          </a:p>
          <a:p>
            <a:r>
              <a:rPr lang="sk-SK" dirty="0"/>
              <a:t>Pridanie retardácie</a:t>
            </a:r>
          </a:p>
          <a:p>
            <a:r>
              <a:rPr lang="sk-SK" dirty="0"/>
              <a:t>Pokusy(pre rôzne </a:t>
            </a:r>
            <a:r>
              <a:rPr lang="sk-SK" dirty="0" err="1"/>
              <a:t>konfigy</a:t>
            </a:r>
            <a:r>
              <a:rPr lang="sk-SK" dirty="0"/>
              <a:t>) – to ešte ostáva(očakávanie: </a:t>
            </a:r>
            <a:r>
              <a:rPr lang="sk-SK" dirty="0" err="1"/>
              <a:t>Keplerové</a:t>
            </a:r>
            <a:r>
              <a:rPr lang="sk-SK" dirty="0"/>
              <a:t> z. prestavajú platiť)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26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FEEEE-7345-43FC-B207-FA4B43EE7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/>
              <a:t>Ďakujem za pozornosť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5AA336-C2BF-4C6C-BD0C-169CD98D76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73" r="20678" b="-3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41295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149</TotalTime>
  <Words>162</Words>
  <Application>Microsoft Office PowerPoint</Application>
  <PresentationFormat>Širokouhlá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Galéria</vt:lpstr>
      <vt:lpstr>Bakalárska práca</vt:lpstr>
      <vt:lpstr>1. Verzia – problém jedného telesa:</vt:lpstr>
      <vt:lpstr>2. Verzia – problém 2 telies </vt:lpstr>
      <vt:lpstr>3. Verzia – pridanie retardácie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Matej Magat</cp:lastModifiedBy>
  <cp:revision>167</cp:revision>
  <dcterms:created xsi:type="dcterms:W3CDTF">2020-12-01T10:44:44Z</dcterms:created>
  <dcterms:modified xsi:type="dcterms:W3CDTF">2021-05-21T17:18:15Z</dcterms:modified>
</cp:coreProperties>
</file>