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0" r:id="rId6"/>
    <p:sldId id="258" r:id="rId7"/>
    <p:sldId id="261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A3E412-012B-4F01-BDBD-4885981BBA6D}" v="408" dt="2020-12-01T11:44:05.335"/>
    <p1510:client id="{C7708913-F822-D732-A31A-C64ADC13CB72}" v="4" dt="2020-12-02T10:40:37.3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20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02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898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502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970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661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07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659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297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87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317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E55F0-49D3-47F0-9F7C-B48EBAF4ED8F}" type="datetimeFigureOut">
              <a:rPr lang="sk-SK" smtClean="0"/>
              <a:t>2.12.2020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1342B-065B-40C6-A6BB-D997923519A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524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stroportal.sk/astrofyzika/keplerove_zakony.html" TargetMode="External"/><Relationship Id="rId2" Type="http://schemas.openxmlformats.org/officeDocument/2006/relationships/hyperlink" Target="https://www.feynmanlectures.caltech.edu/I_09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qd3dIGJqRDU" TargetMode="External"/><Relationship Id="rId4" Type="http://schemas.openxmlformats.org/officeDocument/2006/relationships/hyperlink" Target="https://www.youtube.com/watch?v=Ern0d9NDqp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gonutz/prototyp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zclip.com/video/jybAaLjfe-Y/michal-k%C5%99%C3%AD%C5%BEek-antigravitace-hv%C4%9Bzd%C3%A1rna-%C4%8F%C3%A1blice-20-11-2017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yne-io/fyne" TargetMode="External"/><Relationship Id="rId7" Type="http://schemas.openxmlformats.org/officeDocument/2006/relationships/hyperlink" Target="https://github.com/gonutz/prototype" TargetMode="External"/><Relationship Id="rId2" Type="http://schemas.openxmlformats.org/officeDocument/2006/relationships/hyperlink" Target="https://github.com/faiface/pixel-examples/blob/master/platformer/main.g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orok.io/index.html" TargetMode="External"/><Relationship Id="rId5" Type="http://schemas.openxmlformats.org/officeDocument/2006/relationships/hyperlink" Target="https://github.com/oakmound/oak" TargetMode="External"/><Relationship Id="rId4" Type="http://schemas.openxmlformats.org/officeDocument/2006/relationships/hyperlink" Target="https://awesome-go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FFFFFF"/>
                </a:solidFill>
                <a:cs typeface="Calibri Light"/>
              </a:rPr>
              <a:t>Bakalárska práca</a:t>
            </a:r>
            <a:endParaRPr lang="sk-SK">
              <a:solidFill>
                <a:srgbClr val="FFFFFF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sk-SK">
                <a:solidFill>
                  <a:srgbClr val="FFFFFF"/>
                </a:solidFill>
                <a:cs typeface="Calibri"/>
              </a:rPr>
              <a:t>Matej Magát</a:t>
            </a:r>
            <a:endParaRPr lang="sk-SK">
              <a:solidFill>
                <a:srgbClr val="FFFFFF"/>
              </a:solidFill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95A5A674-C554-476A-A2F2-E833D0BF4859}"/>
              </a:ext>
            </a:extLst>
          </p:cNvPr>
          <p:cNvSpPr txBox="1"/>
          <p:nvPr/>
        </p:nvSpPr>
        <p:spPr>
          <a:xfrm>
            <a:off x="3717" y="561278"/>
            <a:ext cx="2743200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k-SK" dirty="0"/>
              <a:t>Školiteľ(Vedúci)</a:t>
            </a:r>
          </a:p>
          <a:p>
            <a:r>
              <a:rPr lang="sk-SK" dirty="0">
                <a:ea typeface="+mn-lt"/>
                <a:cs typeface="+mn-lt"/>
              </a:rPr>
              <a:t>RNDr. Peter </a:t>
            </a:r>
            <a:r>
              <a:rPr lang="sk-SK" dirty="0" err="1">
                <a:ea typeface="+mn-lt"/>
                <a:cs typeface="+mn-lt"/>
              </a:rPr>
              <a:t>Borovanský</a:t>
            </a:r>
            <a:r>
              <a:rPr lang="sk-SK" dirty="0">
                <a:ea typeface="+mn-lt"/>
                <a:cs typeface="+mn-lt"/>
              </a:rPr>
              <a:t>, PhD.</a:t>
            </a:r>
            <a:endParaRPr lang="sk-SK" dirty="0"/>
          </a:p>
          <a:p>
            <a:r>
              <a:rPr lang="sk-SK" dirty="0"/>
              <a:t>Konzultant</a:t>
            </a:r>
            <a:endParaRPr lang="sk-SK" dirty="0">
              <a:cs typeface="Calibri"/>
            </a:endParaRPr>
          </a:p>
          <a:p>
            <a:r>
              <a:rPr lang="sk-SK" dirty="0">
                <a:ea typeface="+mn-lt"/>
                <a:cs typeface="+mn-lt"/>
              </a:rPr>
              <a:t>RNDr. Eduard Masár, PhD.</a:t>
            </a:r>
            <a:endParaRPr lang="sk-SK" dirty="0"/>
          </a:p>
          <a:p>
            <a:pPr algn="l"/>
            <a:endParaRPr lang="sk-SK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655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BF4196E-7EF4-41CA-9C20-5D670B370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300">
                <a:solidFill>
                  <a:srgbClr val="FFFFFF"/>
                </a:solidFill>
              </a:rPr>
              <a:t>Téma: Newtonovská gravitácia s retardáciou</a:t>
            </a:r>
          </a:p>
          <a:p>
            <a:endParaRPr lang="en-US" sz="2300">
              <a:solidFill>
                <a:srgbClr val="FFFFFF"/>
              </a:solidFill>
            </a:endParaRPr>
          </a:p>
        </p:txBody>
      </p:sp>
      <p:sp>
        <p:nvSpPr>
          <p:cNvPr id="29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ázok 4" descr="Obrázok, na ktorom je sedenie, fotografia, voda, držiaci&#10;&#10;Automaticky generovaný popis">
            <a:extLst>
              <a:ext uri="{FF2B5EF4-FFF2-40B4-BE49-F238E27FC236}">
                <a16:creationId xmlns:a16="http://schemas.microsoft.com/office/drawing/2014/main" id="{D3B0179B-5615-4D2B-87CF-6ABE7804B1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242" r="2" b="2"/>
          <a:stretch/>
        </p:blipFill>
        <p:spPr>
          <a:xfrm>
            <a:off x="567374" y="775270"/>
            <a:ext cx="8008855" cy="537518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60015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B54B2D4-F60D-4BCE-A9DD-69D6CCE0B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FFFFFF"/>
                </a:solidFill>
                <a:cs typeface="Calibri Light"/>
              </a:rPr>
              <a:t>Stránky:</a:t>
            </a:r>
            <a:endParaRPr lang="sk-SK" dirty="0">
              <a:solidFill>
                <a:srgbClr val="FFFFFF"/>
              </a:solidFill>
            </a:endParaRPr>
          </a:p>
        </p:txBody>
      </p:sp>
      <p:sp>
        <p:nvSpPr>
          <p:cNvPr id="11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2DA263A-04ED-4161-891A-A7793B5AD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>
                <a:ea typeface="+mn-lt"/>
                <a:cs typeface="+mn-lt"/>
                <a:hlinkClick r:id="rId2"/>
              </a:rPr>
              <a:t>The Feynman Lectures on Physics Vol. I Ch. 9: Newton’s Laws of Dynamics (caltech.edu)</a:t>
            </a:r>
          </a:p>
          <a:p>
            <a:r>
              <a:rPr lang="sk-SK" dirty="0">
                <a:ea typeface="+mn-lt"/>
                <a:cs typeface="+mn-lt"/>
                <a:hlinkClick r:id="rId3"/>
              </a:rPr>
              <a:t>Vesmír okolo nás: Keplerove zákony (astroportal.sk)</a:t>
            </a:r>
          </a:p>
          <a:p>
            <a:r>
              <a:rPr lang="sk-SK" dirty="0">
                <a:ea typeface="+mn-lt"/>
                <a:cs typeface="+mn-lt"/>
                <a:hlinkClick r:id="rId4"/>
              </a:rPr>
              <a:t>Keplerovy zákony polopatě - YouTube</a:t>
            </a:r>
          </a:p>
          <a:p>
            <a:r>
              <a:rPr lang="sk-SK" dirty="0">
                <a:ea typeface="+mn-lt"/>
                <a:cs typeface="+mn-lt"/>
                <a:hlinkClick r:id="rId5"/>
              </a:rPr>
              <a:t>Kepler’s Second Law of Motion (Astronomy) - YouTube</a:t>
            </a:r>
          </a:p>
          <a:p>
            <a:endParaRPr lang="sk-SK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0890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17D67A8-008D-447B-AB00-C1DC6AAC4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sk-SK" dirty="0">
                <a:cs typeface="Calibri Light"/>
              </a:rPr>
              <a:t>Jazyk a knižnice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8FB282D-2F44-41D3-93A3-364097128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z="2200" dirty="0" err="1">
                <a:solidFill>
                  <a:schemeClr val="bg1"/>
                </a:solidFill>
                <a:cs typeface="Calibri"/>
              </a:rPr>
              <a:t>Golang</a:t>
            </a:r>
          </a:p>
          <a:p>
            <a:r>
              <a:rPr lang="sk-SK" sz="2200" dirty="0">
                <a:solidFill>
                  <a:schemeClr val="bg1"/>
                </a:solidFill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https://github.com/gonutz/prototype</a:t>
            </a:r>
            <a:endParaRPr lang="sk-SK" sz="2200" dirty="0">
              <a:solidFill>
                <a:schemeClr val="bg1"/>
              </a:solidFill>
              <a:cs typeface="Calibri"/>
            </a:endParaRPr>
          </a:p>
          <a:p>
            <a:endParaRPr lang="sk-SK" sz="2200">
              <a:solidFill>
                <a:schemeClr val="bg1"/>
              </a:solidFill>
              <a:cs typeface="Calibri"/>
            </a:endParaRPr>
          </a:p>
          <a:p>
            <a:pPr marL="0" indent="0">
              <a:buNone/>
            </a:pPr>
            <a:r>
              <a:rPr lang="sk-SK" sz="1800" dirty="0">
                <a:solidFill>
                  <a:schemeClr val="bg1"/>
                </a:solidFill>
                <a:cs typeface="Calibri"/>
              </a:rPr>
              <a:t>Rozhodol som sa robiť v Go, kvôli tomu, že je to mladý jazyk, ktorý mi poskytuje ľahkú </a:t>
            </a:r>
            <a:r>
              <a:rPr lang="sk-SK" sz="1800" dirty="0" err="1">
                <a:solidFill>
                  <a:schemeClr val="bg1"/>
                </a:solidFill>
                <a:cs typeface="Calibri"/>
              </a:rPr>
              <a:t>paralelizáciu</a:t>
            </a:r>
            <a:r>
              <a:rPr lang="sk-SK" sz="1800" dirty="0">
                <a:solidFill>
                  <a:schemeClr val="bg1"/>
                </a:solidFill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2704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F046885-8214-4EC7-A7FC-C2CF4C57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FFFFFF"/>
                </a:solidFill>
                <a:cs typeface="Calibri Light"/>
              </a:rPr>
              <a:t>Inšpirácia:</a:t>
            </a:r>
            <a:endParaRPr lang="sk-SK">
              <a:solidFill>
                <a:srgbClr val="FFFFFF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8AB9E6B-8F75-4FFC-8CD6-0C17BF45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sk-SK" sz="2400" dirty="0">
                <a:ea typeface="+mn-lt"/>
                <a:cs typeface="+mn-lt"/>
                <a:hlinkClick r:id="rId3"/>
              </a:rPr>
              <a:t>Michal Křížek - Antigravitace (Hvězdárna Ďáblice 20.11.2017) (kzclip.com)</a:t>
            </a:r>
            <a:endParaRPr lang="sk-SK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131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F8B0FC-B7EE-4C8C-ABBB-E8581A966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cs typeface="Calibri Light"/>
              </a:rPr>
              <a:t>Zdroje: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3C8B8C5-DD63-4CF0-8B37-7DE45E6BA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sk-SK" dirty="0" err="1">
                <a:ea typeface="+mn-lt"/>
                <a:cs typeface="+mn-lt"/>
              </a:rPr>
              <a:t>Feynman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Leighton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Sands</a:t>
            </a:r>
            <a:r>
              <a:rPr lang="sk-SK" dirty="0">
                <a:ea typeface="+mn-lt"/>
                <a:cs typeface="+mn-lt"/>
              </a:rPr>
              <a:t>: </a:t>
            </a:r>
            <a:r>
              <a:rPr lang="sk-SK" dirty="0" err="1">
                <a:ea typeface="+mn-lt"/>
                <a:cs typeface="+mn-lt"/>
              </a:rPr>
              <a:t>Feynmanove</a:t>
            </a:r>
            <a:r>
              <a:rPr lang="sk-SK" dirty="0">
                <a:ea typeface="+mn-lt"/>
                <a:cs typeface="+mn-lt"/>
              </a:rPr>
              <a:t> prednášky z fyziky 1., Alfa, 1988</a:t>
            </a:r>
            <a:endParaRPr lang="sk-SK" dirty="0">
              <a:cs typeface="Calibri" panose="020F0502020204030204"/>
            </a:endParaRPr>
          </a:p>
          <a:p>
            <a:r>
              <a:rPr lang="sk-SK" dirty="0">
                <a:ea typeface="+mn-lt"/>
                <a:cs typeface="+mn-lt"/>
              </a:rPr>
              <a:t>kapitola 9</a:t>
            </a:r>
            <a:endParaRPr lang="sk-SK" dirty="0"/>
          </a:p>
          <a:p>
            <a:r>
              <a:rPr lang="sk-SK" dirty="0">
                <a:ea typeface="+mn-lt"/>
                <a:cs typeface="+mn-lt"/>
              </a:rPr>
              <a:t>David </a:t>
            </a:r>
            <a:r>
              <a:rPr lang="sk-SK" dirty="0" err="1">
                <a:ea typeface="+mn-lt"/>
                <a:cs typeface="+mn-lt"/>
              </a:rPr>
              <a:t>Morin</a:t>
            </a:r>
            <a:r>
              <a:rPr lang="sk-SK" dirty="0">
                <a:ea typeface="+mn-lt"/>
                <a:cs typeface="+mn-lt"/>
              </a:rPr>
              <a:t>: </a:t>
            </a:r>
            <a:r>
              <a:rPr lang="sk-SK" dirty="0" err="1">
                <a:ea typeface="+mn-lt"/>
                <a:cs typeface="+mn-lt"/>
              </a:rPr>
              <a:t>Introduction</a:t>
            </a:r>
            <a:r>
              <a:rPr lang="sk-SK" dirty="0">
                <a:ea typeface="+mn-lt"/>
                <a:cs typeface="+mn-lt"/>
              </a:rPr>
              <a:t> to </a:t>
            </a:r>
            <a:r>
              <a:rPr lang="sk-SK" dirty="0" err="1">
                <a:ea typeface="+mn-lt"/>
                <a:cs typeface="+mn-lt"/>
              </a:rPr>
              <a:t>Classical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Mechanics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With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Problems</a:t>
            </a:r>
            <a:r>
              <a:rPr lang="sk-SK" dirty="0">
                <a:ea typeface="+mn-lt"/>
                <a:cs typeface="+mn-lt"/>
              </a:rPr>
              <a:t> and Solutions, </a:t>
            </a:r>
            <a:r>
              <a:rPr lang="sk-SK" dirty="0" err="1">
                <a:ea typeface="+mn-lt"/>
                <a:cs typeface="+mn-lt"/>
              </a:rPr>
              <a:t>Cambridge</a:t>
            </a:r>
            <a:r>
              <a:rPr lang="sk-SK" dirty="0">
                <a:ea typeface="+mn-lt"/>
                <a:cs typeface="+mn-lt"/>
              </a:rPr>
              <a:t> </a:t>
            </a:r>
            <a:r>
              <a:rPr lang="sk-SK" dirty="0" err="1">
                <a:ea typeface="+mn-lt"/>
                <a:cs typeface="+mn-lt"/>
              </a:rPr>
              <a:t>University</a:t>
            </a:r>
            <a:r>
              <a:rPr lang="sk-SK" dirty="0">
                <a:ea typeface="+mn-lt"/>
                <a:cs typeface="+mn-lt"/>
              </a:rPr>
              <a:t> Press, 2007</a:t>
            </a:r>
            <a:endParaRPr lang="sk-SK" dirty="0"/>
          </a:p>
          <a:p>
            <a:r>
              <a:rPr lang="sk-SK" dirty="0">
                <a:ea typeface="+mn-lt"/>
                <a:cs typeface="+mn-lt"/>
                <a:hlinkClick r:id="rId2"/>
              </a:rPr>
              <a:t>https://github.com/faiface/pixel-examples/blob/master/platformer/main.go</a:t>
            </a:r>
            <a:r>
              <a:rPr lang="sk-SK" dirty="0">
                <a:ea typeface="+mn-lt"/>
                <a:cs typeface="+mn-lt"/>
              </a:rPr>
              <a:t> - komplikovaná na </a:t>
            </a:r>
            <a:r>
              <a:rPr lang="sk-SK" dirty="0" err="1">
                <a:ea typeface="+mn-lt"/>
                <a:cs typeface="+mn-lt"/>
              </a:rPr>
              <a:t>vonok</a:t>
            </a:r>
            <a:r>
              <a:rPr lang="sk-SK" dirty="0">
                <a:ea typeface="+mn-lt"/>
                <a:cs typeface="+mn-lt"/>
              </a:rPr>
              <a:t>,  nepoužívam</a:t>
            </a:r>
            <a:endParaRPr lang="sk-SK" dirty="0"/>
          </a:p>
          <a:p>
            <a:r>
              <a:rPr lang="sk-SK" dirty="0">
                <a:ea typeface="+mn-lt"/>
                <a:cs typeface="+mn-lt"/>
                <a:hlinkClick r:id="rId3"/>
              </a:rPr>
              <a:t>https://github.com/fyne-io/fyne</a:t>
            </a:r>
            <a:r>
              <a:rPr lang="sk-SK" dirty="0">
                <a:ea typeface="+mn-lt"/>
                <a:cs typeface="+mn-lt"/>
              </a:rPr>
              <a:t> - skvelá knižnica na statické </a:t>
            </a:r>
            <a:r>
              <a:rPr lang="sk-SK" dirty="0" err="1">
                <a:ea typeface="+mn-lt"/>
                <a:cs typeface="+mn-lt"/>
              </a:rPr>
              <a:t>appky</a:t>
            </a:r>
            <a:r>
              <a:rPr lang="sk-SK" dirty="0">
                <a:ea typeface="+mn-lt"/>
                <a:cs typeface="+mn-lt"/>
              </a:rPr>
              <a:t>, ale s gcc </a:t>
            </a:r>
            <a:r>
              <a:rPr lang="sk-SK" dirty="0" err="1">
                <a:ea typeface="+mn-lt"/>
                <a:cs typeface="+mn-lt"/>
              </a:rPr>
              <a:t>tools</a:t>
            </a:r>
            <a:r>
              <a:rPr lang="sk-SK" dirty="0">
                <a:ea typeface="+mn-lt"/>
                <a:cs typeface="+mn-lt"/>
              </a:rPr>
              <a:t> nepoužívam</a:t>
            </a:r>
            <a:endParaRPr lang="sk-SK" dirty="0"/>
          </a:p>
          <a:p>
            <a:r>
              <a:rPr lang="sk-SK" dirty="0">
                <a:ea typeface="+mn-lt"/>
                <a:cs typeface="+mn-lt"/>
                <a:hlinkClick r:id="rId4"/>
              </a:rPr>
              <a:t>https://awesome-go.com/</a:t>
            </a:r>
            <a:r>
              <a:rPr lang="sk-SK" dirty="0">
                <a:ea typeface="+mn-lt"/>
                <a:cs typeface="+mn-lt"/>
              </a:rPr>
              <a:t> - základná stránka kde som našiel </a:t>
            </a:r>
            <a:r>
              <a:rPr lang="sk-SK" dirty="0" err="1">
                <a:ea typeface="+mn-lt"/>
                <a:cs typeface="+mn-lt"/>
              </a:rPr>
              <a:t>všetttky</a:t>
            </a:r>
            <a:r>
              <a:rPr lang="sk-SK" dirty="0">
                <a:ea typeface="+mn-lt"/>
                <a:cs typeface="+mn-lt"/>
              </a:rPr>
              <a:t> go-ostatné</a:t>
            </a:r>
            <a:endParaRPr lang="sk-SK" dirty="0"/>
          </a:p>
          <a:p>
            <a:r>
              <a:rPr lang="sk-SK" dirty="0">
                <a:ea typeface="+mn-lt"/>
                <a:cs typeface="+mn-lt"/>
                <a:hlinkClick r:id="rId5"/>
              </a:rPr>
              <a:t>https://github.com/oakmound/oak</a:t>
            </a:r>
            <a:r>
              <a:rPr lang="sk-SK" dirty="0">
                <a:ea typeface="+mn-lt"/>
                <a:cs typeface="+mn-lt"/>
              </a:rPr>
              <a:t> - komplikovaná na </a:t>
            </a:r>
            <a:r>
              <a:rPr lang="sk-SK" dirty="0" err="1">
                <a:ea typeface="+mn-lt"/>
                <a:cs typeface="+mn-lt"/>
              </a:rPr>
              <a:t>vonok</a:t>
            </a:r>
            <a:r>
              <a:rPr lang="sk-SK" dirty="0">
                <a:ea typeface="+mn-lt"/>
                <a:cs typeface="+mn-lt"/>
              </a:rPr>
              <a:t>,  nepoužívam</a:t>
            </a:r>
            <a:endParaRPr lang="sk-SK" dirty="0"/>
          </a:p>
          <a:p>
            <a:r>
              <a:rPr lang="sk-SK" dirty="0">
                <a:ea typeface="+mn-lt"/>
                <a:cs typeface="+mn-lt"/>
                <a:hlinkClick r:id="rId6"/>
              </a:rPr>
              <a:t>https://korok.io/index.html</a:t>
            </a:r>
            <a:r>
              <a:rPr lang="sk-SK" dirty="0">
                <a:ea typeface="+mn-lt"/>
                <a:cs typeface="+mn-lt"/>
              </a:rPr>
              <a:t># - 1. alternatíva</a:t>
            </a:r>
            <a:endParaRPr lang="sk-SK" dirty="0"/>
          </a:p>
          <a:p>
            <a:r>
              <a:rPr lang="sk-SK" dirty="0">
                <a:ea typeface="+mn-lt"/>
                <a:cs typeface="+mn-lt"/>
                <a:hlinkClick r:id="rId7"/>
              </a:rPr>
              <a:t>https://github.com/gonutz/prototype</a:t>
            </a:r>
            <a:r>
              <a:rPr lang="sk-SK" dirty="0">
                <a:ea typeface="+mn-lt"/>
                <a:cs typeface="+mn-lt"/>
              </a:rPr>
              <a:t> - používam</a:t>
            </a:r>
            <a:endParaRPr lang="sk-SK" dirty="0"/>
          </a:p>
          <a:p>
            <a:endParaRPr lang="sk-SK"/>
          </a:p>
          <a:p>
            <a:endParaRPr lang="sk-SK"/>
          </a:p>
          <a:p>
            <a:endParaRPr lang="sk-SK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523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6FEEEE-7345-43FC-B207-FA4B43EE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6628" y="1783959"/>
            <a:ext cx="4645250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/>
              <a:t>Ďakujem za pozornosť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5AA336-C2BF-4C6C-BD0C-169CD98D76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773" r="20678" b="-3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412959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Širokouhlá</PresentationFormat>
  <Paragraphs>0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Bakalárska práca</vt:lpstr>
      <vt:lpstr>Téma: Newtonovská gravitácia s retardáciou </vt:lpstr>
      <vt:lpstr>Stránky:</vt:lpstr>
      <vt:lpstr>Jazyk a knižnice</vt:lpstr>
      <vt:lpstr>Inšpirácia:</vt:lpstr>
      <vt:lpstr>Zdroje: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/>
  <cp:lastModifiedBy/>
  <cp:revision>155</cp:revision>
  <dcterms:created xsi:type="dcterms:W3CDTF">2020-12-01T10:44:44Z</dcterms:created>
  <dcterms:modified xsi:type="dcterms:W3CDTF">2020-12-02T11:39:51Z</dcterms:modified>
</cp:coreProperties>
</file>