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5"/>
  </p:notesMasterIdLst>
  <p:sldIdLst>
    <p:sldId id="256" r:id="rId2"/>
    <p:sldId id="261" r:id="rId3"/>
    <p:sldId id="260" r:id="rId4"/>
    <p:sldId id="257" r:id="rId5"/>
    <p:sldId id="266" r:id="rId6"/>
    <p:sldId id="267" r:id="rId7"/>
    <p:sldId id="263" r:id="rId8"/>
    <p:sldId id="265" r:id="rId9"/>
    <p:sldId id="268" r:id="rId10"/>
    <p:sldId id="269" r:id="rId11"/>
    <p:sldId id="264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5A5D8D93-410B-4766-B4DB-7DEE1B6C3BBB}">
          <p14:sldIdLst>
            <p14:sldId id="256"/>
            <p14:sldId id="261"/>
            <p14:sldId id="260"/>
            <p14:sldId id="257"/>
            <p14:sldId id="266"/>
            <p14:sldId id="267"/>
            <p14:sldId id="263"/>
            <p14:sldId id="265"/>
            <p14:sldId id="268"/>
            <p14:sldId id="269"/>
            <p14:sldId id="264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13" autoAdjust="0"/>
  </p:normalViewPr>
  <p:slideViewPr>
    <p:cSldViewPr snapToGrid="0">
      <p:cViewPr>
        <p:scale>
          <a:sx n="84" d="100"/>
          <a:sy n="84" d="100"/>
        </p:scale>
        <p:origin x="-155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68136-4BAB-4D87-9373-A74E42E8C8A8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D1975-063D-4EE7-97C2-C13F2CD3EE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406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D1975-063D-4EE7-97C2-C13F2CD3EEEF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408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6C1-17DE-4FF5-B5D1-7D16853EDCFF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185E-1578-4BA9-9B8E-651FA28100B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6C1-17DE-4FF5-B5D1-7D16853EDCFF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185E-1578-4BA9-9B8E-651FA28100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6C1-17DE-4FF5-B5D1-7D16853EDCFF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185E-1578-4BA9-9B8E-651FA28100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6C1-17DE-4FF5-B5D1-7D16853EDCFF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185E-1578-4BA9-9B8E-651FA28100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6C1-17DE-4FF5-B5D1-7D16853EDCFF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185E-1578-4BA9-9B8E-651FA28100B6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6C1-17DE-4FF5-B5D1-7D16853EDCFF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185E-1578-4BA9-9B8E-651FA28100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6C1-17DE-4FF5-B5D1-7D16853EDCFF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185E-1578-4BA9-9B8E-651FA28100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6C1-17DE-4FF5-B5D1-7D16853EDCFF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185E-1578-4BA9-9B8E-651FA28100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6C1-17DE-4FF5-B5D1-7D16853EDCFF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185E-1578-4BA9-9B8E-651FA28100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86C1-17DE-4FF5-B5D1-7D16853EDCFF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185E-1578-4BA9-9B8E-651FA28100B6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C27186C1-17DE-4FF5-B5D1-7D16853EDCFF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1515185E-1578-4BA9-9B8E-651FA28100B6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27186C1-17DE-4FF5-B5D1-7D16853EDCFF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15185E-1578-4BA9-9B8E-651FA28100B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16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.fmph.uniba.sk/~matko9/DP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EB75EFE-77F0-4B2D-80BB-DAB8FAB9E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Segmentácia objektov vo videu, rozostrených rýchlym pohybom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6E1EDA9-8B2D-4AA1-BABA-4692CC805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Tomáš Maťko</a:t>
            </a:r>
          </a:p>
        </p:txBody>
      </p:sp>
    </p:spTree>
    <p:extLst>
      <p:ext uri="{BB962C8B-B14F-4D97-AF65-F5344CB8AC3E}">
        <p14:creationId xmlns:p14="http://schemas.microsoft.com/office/powerpoint/2010/main" val="21212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Video + segmentácia</a:t>
            </a:r>
            <a:endParaRPr lang="sk-SK" dirty="0"/>
          </a:p>
        </p:txBody>
      </p:sp>
      <p:pic>
        <p:nvPicPr>
          <p:cNvPr id="4131" name="Picture 35" descr="C:\Users\Dargon\Desktop\SegTrackv2 changed\SegTrackv2\JPEGImages\video1\0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293" y="2339876"/>
            <a:ext cx="3234097" cy="181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C:\Users\Dargon\Desktop\SegTrackv2 changed\SegTrackv2\JPEGImages\video1\00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96" y="2339876"/>
            <a:ext cx="3234097" cy="181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 descr="C:\Users\Dargon\Desktop\SegTrackv2 changed\SegTrackv2\JPEGImages\video1\0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98" y="2339876"/>
            <a:ext cx="3234098" cy="181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C:\Users\Dargon\Desktop\SegTrackv2 changed\SegTrackv2\JPEGImages\video1\000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876"/>
            <a:ext cx="3234098" cy="181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9" name="Picture 43" descr="C:\Users\Dargon\Desktop\TestSegmentacie\Output\video1\000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98" y="4159056"/>
            <a:ext cx="3242766" cy="18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C:\Users\Dargon\Desktop\TestSegmentacie\Output\video1\0002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219" y="4159056"/>
            <a:ext cx="3242766" cy="18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1" name="Picture 45" descr="C:\Users\Dargon\Desktop\TestSegmentacie\Output\video1\0003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8" y="4159056"/>
            <a:ext cx="3242766" cy="18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2" name="Picture 46" descr="C:\Users\Dargon\Desktop\TestSegmentacie\Output\video1\0004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18" y="4159056"/>
            <a:ext cx="3242766" cy="18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5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Video</a:t>
            </a:r>
            <a:endParaRPr lang="sk-SK" dirty="0"/>
          </a:p>
        </p:txBody>
      </p:sp>
      <p:pic>
        <p:nvPicPr>
          <p:cNvPr id="4" name="video1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1309" y="1849967"/>
            <a:ext cx="5902328" cy="3320344"/>
          </a:xfrm>
        </p:spPr>
      </p:pic>
      <p:pic>
        <p:nvPicPr>
          <p:cNvPr id="5" name="OrigVideo (1)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756" y="1849967"/>
            <a:ext cx="5902834" cy="33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Ďalšia práca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Georgia" panose="02040502050405020303" pitchFamily="18" charset="0"/>
              </a:rPr>
              <a:t>Implementácia </a:t>
            </a:r>
            <a:r>
              <a:rPr lang="sk-SK" dirty="0" err="1" smtClean="0">
                <a:latin typeface="Georgia" panose="02040502050405020303" pitchFamily="18" charset="0"/>
              </a:rPr>
              <a:t>neúronovej</a:t>
            </a:r>
            <a:r>
              <a:rPr lang="sk-SK" dirty="0" smtClean="0">
                <a:latin typeface="Georgia" panose="02040502050405020303" pitchFamily="18" charset="0"/>
              </a:rPr>
              <a:t> siete ktorá rieši </a:t>
            </a:r>
            <a:r>
              <a:rPr lang="sk-SK" dirty="0" err="1" smtClean="0">
                <a:latin typeface="Georgia" panose="02040502050405020303" pitchFamily="18" charset="0"/>
              </a:rPr>
              <a:t>debluring</a:t>
            </a:r>
            <a:endParaRPr lang="sk-SK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Georgia" panose="02040502050405020303" pitchFamily="18" charset="0"/>
              </a:rPr>
              <a:t>Optimalizácia riešenia</a:t>
            </a:r>
            <a:endParaRPr lang="sk-SK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Georgia" panose="02040502050405020303" pitchFamily="18" charset="0"/>
              </a:rPr>
              <a:t>Vytvorenie grafického rozhrania</a:t>
            </a:r>
            <a:endParaRPr lang="sk-SK" b="1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b="1" dirty="0" smtClean="0">
                <a:latin typeface="Georgia" panose="02040502050405020303" pitchFamily="18" charset="0"/>
              </a:rPr>
              <a:t>Vyhodnotenie </a:t>
            </a:r>
            <a:r>
              <a:rPr lang="sk-SK" b="1" dirty="0" smtClean="0">
                <a:latin typeface="Georgia" panose="02040502050405020303" pitchFamily="18" charset="0"/>
              </a:rPr>
              <a:t>výsledkov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83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sk-SK" dirty="0">
                <a:hlinkClick r:id="rId2"/>
              </a:rPr>
              <a:t>http://www.st.fmph.uniba.sk/~</a:t>
            </a:r>
            <a:r>
              <a:rPr lang="sk-SK" dirty="0" smtClean="0">
                <a:hlinkClick r:id="rId2"/>
              </a:rPr>
              <a:t>matko9/DP/index.html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883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 čo ide?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sk-SK" dirty="0"/>
              <a:t>Školiteľ: </a:t>
            </a:r>
            <a:r>
              <a:rPr lang="sk-SK" dirty="0" smtClean="0"/>
              <a:t>RNDr</a:t>
            </a:r>
            <a:r>
              <a:rPr lang="sk-SK" dirty="0"/>
              <a:t>. Zuzana </a:t>
            </a:r>
            <a:r>
              <a:rPr lang="sk-SK" dirty="0" err="1"/>
              <a:t>Černeková</a:t>
            </a:r>
            <a:r>
              <a:rPr lang="sk-SK" dirty="0"/>
              <a:t>, PhD.</a:t>
            </a:r>
          </a:p>
          <a:p>
            <a:r>
              <a:rPr lang="sk-SK" dirty="0"/>
              <a:t>Naštudovať problematiku segmentovania objektov. Oboznámiť sa s metódami a aplikáciami </a:t>
            </a:r>
            <a:r>
              <a:rPr lang="sk-SK" dirty="0" err="1"/>
              <a:t>postprocessingu</a:t>
            </a:r>
            <a:r>
              <a:rPr lang="sk-SK" dirty="0"/>
              <a:t> videa. Analyzovať existujúce riešenia publikované v dostupnej odbornej literatúre. Navrhnúť metódu, ktorá umožní </a:t>
            </a:r>
            <a:r>
              <a:rPr lang="sk-SK" dirty="0" err="1"/>
              <a:t>vysegmentovanie</a:t>
            </a:r>
            <a:r>
              <a:rPr lang="sk-SK" dirty="0"/>
              <a:t> objektu s rozostrenými hranami spôsobené rýchlym pohybom. Vyhodnotiť dosiahnuté výsledky.</a:t>
            </a:r>
          </a:p>
        </p:txBody>
      </p:sp>
    </p:spTree>
    <p:extLst>
      <p:ext uri="{BB962C8B-B14F-4D97-AF65-F5344CB8AC3E}">
        <p14:creationId xmlns:p14="http://schemas.microsoft.com/office/powerpoint/2010/main" val="16483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2979779-5B5D-41D8-B198-EABEC739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Prínosy práce	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B992B0DD-30D1-488F-A429-E01DD0877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sk-SK" dirty="0" smtClean="0"/>
              <a:t>Široká škála uplatnenia úspešnej implementácie</a:t>
            </a:r>
            <a:r>
              <a:rPr lang="en-US" dirty="0" smtClean="0"/>
              <a:t>, Mo</a:t>
            </a:r>
            <a:r>
              <a:rPr lang="sk-SK" dirty="0" err="1" smtClean="0"/>
              <a:t>žnosť</a:t>
            </a:r>
            <a:r>
              <a:rPr lang="sk-SK" dirty="0" smtClean="0"/>
              <a:t> segmentovať ľubovoľné video pomocou navrhnutej architektúry.</a:t>
            </a:r>
          </a:p>
          <a:p>
            <a:r>
              <a:rPr lang="sk-SK" dirty="0" smtClean="0"/>
              <a:t>Segmentácia lopty či puku pri športe</a:t>
            </a:r>
          </a:p>
          <a:p>
            <a:r>
              <a:rPr lang="sk-SK" dirty="0" smtClean="0"/>
              <a:t>Získavanie obrazu postavy, vozidla zachyteného na videu</a:t>
            </a:r>
          </a:p>
          <a:p>
            <a:r>
              <a:rPr lang="sk-SK" dirty="0" smtClean="0"/>
              <a:t>Analýza dostupných riešení má potenciál pomôcť sa rýchlo zorientovať v danej problematike pre neznalých.</a:t>
            </a:r>
          </a:p>
        </p:txBody>
      </p:sp>
    </p:spTree>
    <p:extLst>
      <p:ext uri="{BB962C8B-B14F-4D97-AF65-F5344CB8AC3E}">
        <p14:creationId xmlns:p14="http://schemas.microsoft.com/office/powerpoint/2010/main" val="40509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5A3FEB9-094F-46B5-A0C2-B49452B0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Návrh koncepcie: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ADD996CF-F318-4646-817B-B4ECB6BA5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sk-SK" dirty="0" err="1" smtClean="0"/>
              <a:t>Uživateľ</a:t>
            </a:r>
            <a:r>
              <a:rPr lang="sk-SK" dirty="0" smtClean="0"/>
              <a:t> si spustí aplikáciu a nahrá video ktoré bude chcieť segmentovať.</a:t>
            </a:r>
          </a:p>
          <a:p>
            <a:pPr>
              <a:buFont typeface="+mj-lt"/>
              <a:buAutoNum type="arabicPeriod"/>
            </a:pPr>
            <a:r>
              <a:rPr lang="sk-SK" dirty="0" err="1" smtClean="0"/>
              <a:t>Uživateľ</a:t>
            </a:r>
            <a:r>
              <a:rPr lang="sk-SK" dirty="0" smtClean="0"/>
              <a:t> na prvom snímku pomocou metódy </a:t>
            </a:r>
            <a:r>
              <a:rPr lang="sk-SK" dirty="0" err="1" smtClean="0"/>
              <a:t>grabcut</a:t>
            </a:r>
            <a:r>
              <a:rPr lang="sk-SK" dirty="0" smtClean="0"/>
              <a:t> označí objekt záujmu pomocou </a:t>
            </a:r>
            <a:r>
              <a:rPr lang="sk-SK" dirty="0" err="1" smtClean="0"/>
              <a:t>bounding</a:t>
            </a:r>
            <a:r>
              <a:rPr lang="sk-SK" dirty="0" smtClean="0"/>
              <a:t> boxu. Ak je to potrebné, vyznačí iteratívne popredie a pozadie ťahmi. Spustí segmentáciu</a:t>
            </a:r>
          </a:p>
          <a:p>
            <a:pPr>
              <a:buFont typeface="+mj-lt"/>
              <a:buAutoNum type="arabicPeriod"/>
            </a:pPr>
            <a:r>
              <a:rPr lang="sk-SK" dirty="0" err="1" smtClean="0"/>
              <a:t>Video-sekvenciu</a:t>
            </a:r>
            <a:r>
              <a:rPr lang="sk-SK" dirty="0" smtClean="0"/>
              <a:t> prejde </a:t>
            </a:r>
            <a:r>
              <a:rPr lang="sk-SK" dirty="0" err="1" smtClean="0"/>
              <a:t>konvolučná</a:t>
            </a:r>
            <a:r>
              <a:rPr lang="sk-SK" dirty="0" smtClean="0"/>
              <a:t> neurónová sieť na detekciu a opravu rozmazania</a:t>
            </a:r>
          </a:p>
          <a:p>
            <a:pPr>
              <a:buFont typeface="+mj-lt"/>
              <a:buAutoNum type="arabicPeriod"/>
            </a:pPr>
            <a:r>
              <a:rPr lang="sk-SK" dirty="0" err="1"/>
              <a:t>Video-sekvenciu</a:t>
            </a:r>
            <a:r>
              <a:rPr lang="sk-SK" dirty="0"/>
              <a:t> prejde </a:t>
            </a:r>
            <a:r>
              <a:rPr lang="sk-SK" dirty="0" err="1"/>
              <a:t>konvolučná</a:t>
            </a:r>
            <a:r>
              <a:rPr lang="sk-SK" dirty="0"/>
              <a:t> neurónová sieť na </a:t>
            </a:r>
            <a:r>
              <a:rPr lang="sk-SK" dirty="0" smtClean="0"/>
              <a:t>segmentáciu objektovej masky pre každú snímku.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30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Video objektové segmentácie - CNN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sk-SK" dirty="0" smtClean="0"/>
              <a:t>Propagácia</a:t>
            </a:r>
          </a:p>
          <a:p>
            <a:r>
              <a:rPr lang="sk-SK" dirty="0" smtClean="0"/>
              <a:t>Detekcia</a:t>
            </a:r>
          </a:p>
          <a:p>
            <a:r>
              <a:rPr lang="sk-SK" dirty="0" smtClean="0"/>
              <a:t>Hybrid</a:t>
            </a:r>
          </a:p>
          <a:p>
            <a:r>
              <a:rPr lang="sk-SK" dirty="0" smtClean="0"/>
              <a:t>Pamäť</a:t>
            </a:r>
          </a:p>
          <a:p>
            <a:endParaRPr lang="sk-SK" dirty="0"/>
          </a:p>
        </p:txBody>
      </p:sp>
      <p:pic>
        <p:nvPicPr>
          <p:cNvPr id="1026" name="Picture 2" descr="C:\Users\Dargon\Desktop\TypySegmentac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45" y="1773196"/>
            <a:ext cx="6484965" cy="48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Space-Time</a:t>
            </a:r>
            <a:r>
              <a:rPr lang="sk-SK" dirty="0" smtClean="0"/>
              <a:t> </a:t>
            </a:r>
            <a:r>
              <a:rPr lang="sk-SK" dirty="0" err="1" smtClean="0"/>
              <a:t>Memory</a:t>
            </a:r>
            <a:r>
              <a:rPr lang="en-US" dirty="0" smtClean="0"/>
              <a:t> </a:t>
            </a:r>
            <a:r>
              <a:rPr lang="en-US" dirty="0"/>
              <a:t>Networks </a:t>
            </a:r>
            <a:r>
              <a:rPr lang="en-US" dirty="0" smtClean="0"/>
              <a:t>for </a:t>
            </a:r>
            <a:r>
              <a:rPr lang="en-US" dirty="0"/>
              <a:t>Efficient Video Object Segmentation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4" y="1869438"/>
            <a:ext cx="11861821" cy="487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2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Datasety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sk-SK" dirty="0" err="1" smtClean="0"/>
              <a:t>ImageNet</a:t>
            </a:r>
            <a:endParaRPr lang="sk-SK" dirty="0" smtClean="0"/>
          </a:p>
          <a:p>
            <a:r>
              <a:rPr lang="sk-SK" dirty="0" err="1" smtClean="0"/>
              <a:t>Coco</a:t>
            </a:r>
            <a:endParaRPr lang="sk-SK" dirty="0" smtClean="0"/>
          </a:p>
          <a:p>
            <a:r>
              <a:rPr lang="sk-SK" dirty="0" err="1" smtClean="0"/>
              <a:t>Davis</a:t>
            </a:r>
            <a:endParaRPr lang="sk-SK" dirty="0" smtClean="0"/>
          </a:p>
          <a:p>
            <a:r>
              <a:rPr lang="sk-SK" dirty="0" err="1" smtClean="0"/>
              <a:t>Youtube-Vos</a:t>
            </a:r>
            <a:endParaRPr lang="sk-SK" dirty="0" smtClean="0"/>
          </a:p>
          <a:p>
            <a:r>
              <a:rPr lang="sk-SK" dirty="0" err="1" smtClean="0"/>
              <a:t>Segtrack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97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Použité nástroje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sk-SK" dirty="0" smtClean="0"/>
              <a:t>Prevzatá implementácia siete je </a:t>
            </a:r>
            <a:r>
              <a:rPr lang="sk-SK" dirty="0" err="1" smtClean="0"/>
              <a:t>nakódená</a:t>
            </a:r>
            <a:r>
              <a:rPr lang="sk-SK" dirty="0" smtClean="0"/>
              <a:t> v </a:t>
            </a:r>
          </a:p>
          <a:p>
            <a:r>
              <a:rPr lang="en-US" dirty="0" smtClean="0"/>
              <a:t>Python3 </a:t>
            </a:r>
            <a:endParaRPr lang="sk-SK" dirty="0" smtClean="0"/>
          </a:p>
          <a:p>
            <a:r>
              <a:rPr lang="en-US" dirty="0" err="1" smtClean="0"/>
              <a:t>Pytorch</a:t>
            </a:r>
            <a:r>
              <a:rPr lang="sk-SK" dirty="0" smtClean="0"/>
              <a:t> (CUDA)</a:t>
            </a:r>
          </a:p>
          <a:p>
            <a:r>
              <a:rPr lang="sk-SK" dirty="0" smtClean="0"/>
              <a:t>Trénovanie/segmentácia prebieha na </a:t>
            </a:r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Colab</a:t>
            </a:r>
            <a:r>
              <a:rPr lang="en-US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22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Vzor segmentácie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455378" y="2133600"/>
            <a:ext cx="3049234" cy="377762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052" name="Picture 4" descr="C:\Users\Dargon\Desktop\0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45" y="1549043"/>
            <a:ext cx="4064979" cy="22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argon\Desktop\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53" y="3799945"/>
            <a:ext cx="5333743" cy="29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argon\Desktop\000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24" y="1519588"/>
            <a:ext cx="4057135" cy="228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673</TotalTime>
  <Words>248</Words>
  <Application>Microsoft Office PowerPoint</Application>
  <PresentationFormat>Vlastná</PresentationFormat>
  <Paragraphs>43</Paragraphs>
  <Slides>13</Slides>
  <Notes>1</Notes>
  <HiddenSlides>0</HiddenSlides>
  <MMClips>2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Modul</vt:lpstr>
      <vt:lpstr>Segmentácia objektov vo videu, rozostrených rýchlym pohybom</vt:lpstr>
      <vt:lpstr>O čo ide?</vt:lpstr>
      <vt:lpstr>Prínosy práce </vt:lpstr>
      <vt:lpstr>Návrh koncepcie:</vt:lpstr>
      <vt:lpstr>Video objektové segmentácie - CNN</vt:lpstr>
      <vt:lpstr>Space-Time Memory Networks for Efficient Video Object Segmentation </vt:lpstr>
      <vt:lpstr>Datasety:</vt:lpstr>
      <vt:lpstr>Použité nástroje</vt:lpstr>
      <vt:lpstr>Vzor segmentácie</vt:lpstr>
      <vt:lpstr>Video + segmentácia</vt:lpstr>
      <vt:lpstr>Video</vt:lpstr>
      <vt:lpstr>Ďalšia práca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Maťko Tomáš</dc:creator>
  <cp:lastModifiedBy>Dargon</cp:lastModifiedBy>
  <cp:revision>28</cp:revision>
  <dcterms:created xsi:type="dcterms:W3CDTF">2021-05-14T05:32:04Z</dcterms:created>
  <dcterms:modified xsi:type="dcterms:W3CDTF">2022-01-31T23:46:56Z</dcterms:modified>
</cp:coreProperties>
</file>