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2" r:id="rId2"/>
    <p:sldId id="261" r:id="rId3"/>
    <p:sldId id="258" r:id="rId4"/>
    <p:sldId id="263" r:id="rId5"/>
    <p:sldId id="259" r:id="rId6"/>
    <p:sldId id="265" r:id="rId7"/>
    <p:sldId id="264" r:id="rId8"/>
    <p:sldId id="266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A64D215-9591-4B18-A636-2507E67892C6}" v="8" dt="2021-05-10T04:33:55.50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ichard Mészároš" userId="147252afc7bb45a2" providerId="LiveId" clId="{3A64D215-9591-4B18-A636-2507E67892C6}"/>
    <pc:docChg chg="undo custSel addSld delSld modSld">
      <pc:chgData name="Richard Mészároš" userId="147252afc7bb45a2" providerId="LiveId" clId="{3A64D215-9591-4B18-A636-2507E67892C6}" dt="2021-05-10T17:23:09.533" v="1133" actId="14"/>
      <pc:docMkLst>
        <pc:docMk/>
      </pc:docMkLst>
      <pc:sldChg chg="addSp delSp modSp del mod setBg addAnim setClrOvrMap delDesignElem">
        <pc:chgData name="Richard Mészároš" userId="147252afc7bb45a2" providerId="LiveId" clId="{3A64D215-9591-4B18-A636-2507E67892C6}" dt="2021-05-09T15:49:06.134" v="428" actId="47"/>
        <pc:sldMkLst>
          <pc:docMk/>
          <pc:sldMk cId="3518609744" sldId="256"/>
        </pc:sldMkLst>
        <pc:spChg chg="mod">
          <ac:chgData name="Richard Mészároš" userId="147252afc7bb45a2" providerId="LiveId" clId="{3A64D215-9591-4B18-A636-2507E67892C6}" dt="2021-05-09T15:35:07.470" v="419" actId="26606"/>
          <ac:spMkLst>
            <pc:docMk/>
            <pc:sldMk cId="3518609744" sldId="256"/>
            <ac:spMk id="2" creationId="{621A30F4-5D6A-4895-AFE0-66DB4E3E759D}"/>
          </ac:spMkLst>
        </pc:spChg>
        <pc:spChg chg="mod">
          <ac:chgData name="Richard Mészároš" userId="147252afc7bb45a2" providerId="LiveId" clId="{3A64D215-9591-4B18-A636-2507E67892C6}" dt="2021-05-09T15:35:07.470" v="419" actId="26606"/>
          <ac:spMkLst>
            <pc:docMk/>
            <pc:sldMk cId="3518609744" sldId="256"/>
            <ac:spMk id="3" creationId="{53699F34-74E9-4FB1-9A6B-B420A6656CDC}"/>
          </ac:spMkLst>
        </pc:spChg>
        <pc:spChg chg="add del">
          <ac:chgData name="Richard Mészároš" userId="147252afc7bb45a2" providerId="LiveId" clId="{3A64D215-9591-4B18-A636-2507E67892C6}" dt="2021-05-09T15:35:07.470" v="419" actId="26606"/>
          <ac:spMkLst>
            <pc:docMk/>
            <pc:sldMk cId="3518609744" sldId="256"/>
            <ac:spMk id="9" creationId="{71B2258F-86CA-4D4D-8270-BC05FCDEBFB3}"/>
          </ac:spMkLst>
        </pc:spChg>
        <pc:spChg chg="add del">
          <ac:chgData name="Richard Mészároš" userId="147252afc7bb45a2" providerId="LiveId" clId="{3A64D215-9591-4B18-A636-2507E67892C6}" dt="2021-05-09T15:35:31.496" v="421"/>
          <ac:spMkLst>
            <pc:docMk/>
            <pc:sldMk cId="3518609744" sldId="256"/>
            <ac:spMk id="14" creationId="{06DA9DF9-31F7-4056-B42E-878CC92417B8}"/>
          </ac:spMkLst>
        </pc:spChg>
        <pc:picChg chg="add mod ord">
          <ac:chgData name="Richard Mészároš" userId="147252afc7bb45a2" providerId="LiveId" clId="{3A64D215-9591-4B18-A636-2507E67892C6}" dt="2021-05-09T15:35:07.470" v="419" actId="26606"/>
          <ac:picMkLst>
            <pc:docMk/>
            <pc:sldMk cId="3518609744" sldId="256"/>
            <ac:picMk id="5" creationId="{3820934A-940C-4788-B069-7C7CD52FE0F2}"/>
          </ac:picMkLst>
        </pc:picChg>
      </pc:sldChg>
      <pc:sldChg chg="addSp delSp modSp new del mod setBg setClrOvrMap delDesignElem">
        <pc:chgData name="Richard Mészároš" userId="147252afc7bb45a2" providerId="LiveId" clId="{3A64D215-9591-4B18-A636-2507E67892C6}" dt="2021-05-10T04:00:04.152" v="722" actId="47"/>
        <pc:sldMkLst>
          <pc:docMk/>
          <pc:sldMk cId="2595623703" sldId="257"/>
        </pc:sldMkLst>
        <pc:spChg chg="mod">
          <ac:chgData name="Richard Mészároš" userId="147252afc7bb45a2" providerId="LiveId" clId="{3A64D215-9591-4B18-A636-2507E67892C6}" dt="2021-05-10T03:56:02.821" v="710" actId="26606"/>
          <ac:spMkLst>
            <pc:docMk/>
            <pc:sldMk cId="2595623703" sldId="257"/>
            <ac:spMk id="2" creationId="{5D585955-0C42-4766-906E-2641C132E0A3}"/>
          </ac:spMkLst>
        </pc:spChg>
        <pc:spChg chg="mod ord">
          <ac:chgData name="Richard Mészároš" userId="147252afc7bb45a2" providerId="LiveId" clId="{3A64D215-9591-4B18-A636-2507E67892C6}" dt="2021-05-10T03:56:02.821" v="710" actId="26606"/>
          <ac:spMkLst>
            <pc:docMk/>
            <pc:sldMk cId="2595623703" sldId="257"/>
            <ac:spMk id="3" creationId="{ED648FAA-F3E0-4DCD-96F4-1A47F1860F21}"/>
          </ac:spMkLst>
        </pc:spChg>
        <pc:spChg chg="add del">
          <ac:chgData name="Richard Mészároš" userId="147252afc7bb45a2" providerId="LiveId" clId="{3A64D215-9591-4B18-A636-2507E67892C6}" dt="2021-05-10T03:56:02.816" v="709" actId="26606"/>
          <ac:spMkLst>
            <pc:docMk/>
            <pc:sldMk cId="2595623703" sldId="257"/>
            <ac:spMk id="10" creationId="{5E8D2E83-FB3A-40E7-A9E5-7AB389D612B4}"/>
          </ac:spMkLst>
        </pc:spChg>
        <pc:spChg chg="add del">
          <ac:chgData name="Richard Mészároš" userId="147252afc7bb45a2" providerId="LiveId" clId="{3A64D215-9591-4B18-A636-2507E67892C6}" dt="2021-05-10T03:59:09.031" v="713"/>
          <ac:spMkLst>
            <pc:docMk/>
            <pc:sldMk cId="2595623703" sldId="257"/>
            <ac:spMk id="12" creationId="{72F84B47-E267-4194-8194-831DB7B5547F}"/>
          </ac:spMkLst>
        </pc:spChg>
        <pc:spChg chg="add del">
          <ac:chgData name="Richard Mészároš" userId="147252afc7bb45a2" providerId="LiveId" clId="{3A64D215-9591-4B18-A636-2507E67892C6}" dt="2021-05-10T03:59:09.031" v="713"/>
          <ac:spMkLst>
            <pc:docMk/>
            <pc:sldMk cId="2595623703" sldId="257"/>
            <ac:spMk id="13" creationId="{5E39A796-BE83-48B1-B33F-35C4A32AAB57}"/>
          </ac:spMkLst>
        </pc:spChg>
        <pc:picChg chg="add mod ord">
          <ac:chgData name="Richard Mészároš" userId="147252afc7bb45a2" providerId="LiveId" clId="{3A64D215-9591-4B18-A636-2507E67892C6}" dt="2021-05-10T03:59:18.519" v="715" actId="1076"/>
          <ac:picMkLst>
            <pc:docMk/>
            <pc:sldMk cId="2595623703" sldId="257"/>
            <ac:picMk id="5" creationId="{FF949B2F-FC98-4572-9D9C-E080E1C76B20}"/>
          </ac:picMkLst>
        </pc:picChg>
      </pc:sldChg>
      <pc:sldChg chg="modSp new mod">
        <pc:chgData name="Richard Mészároš" userId="147252afc7bb45a2" providerId="LiveId" clId="{3A64D215-9591-4B18-A636-2507E67892C6}" dt="2021-05-10T04:55:05.708" v="1048" actId="20577"/>
        <pc:sldMkLst>
          <pc:docMk/>
          <pc:sldMk cId="1550882661" sldId="258"/>
        </pc:sldMkLst>
        <pc:spChg chg="mod">
          <ac:chgData name="Richard Mészároš" userId="147252afc7bb45a2" providerId="LiveId" clId="{3A64D215-9591-4B18-A636-2507E67892C6}" dt="2021-05-10T03:59:29.775" v="716"/>
          <ac:spMkLst>
            <pc:docMk/>
            <pc:sldMk cId="1550882661" sldId="258"/>
            <ac:spMk id="2" creationId="{BA9E2B60-8A1A-4A32-8EE0-F56ABAB7EA9E}"/>
          </ac:spMkLst>
        </pc:spChg>
        <pc:spChg chg="mod">
          <ac:chgData name="Richard Mészároš" userId="147252afc7bb45a2" providerId="LiveId" clId="{3A64D215-9591-4B18-A636-2507E67892C6}" dt="2021-05-10T04:55:05.708" v="1048" actId="20577"/>
          <ac:spMkLst>
            <pc:docMk/>
            <pc:sldMk cId="1550882661" sldId="258"/>
            <ac:spMk id="3" creationId="{60B2AA9E-FF9F-49E4-ADC8-9BE9DF5C02D1}"/>
          </ac:spMkLst>
        </pc:spChg>
      </pc:sldChg>
      <pc:sldChg chg="modSp new mod">
        <pc:chgData name="Richard Mészároš" userId="147252afc7bb45a2" providerId="LiveId" clId="{3A64D215-9591-4B18-A636-2507E67892C6}" dt="2021-05-10T04:35:41.211" v="886" actId="20577"/>
        <pc:sldMkLst>
          <pc:docMk/>
          <pc:sldMk cId="3454980427" sldId="259"/>
        </pc:sldMkLst>
        <pc:spChg chg="mod">
          <ac:chgData name="Richard Mészároš" userId="147252afc7bb45a2" providerId="LiveId" clId="{3A64D215-9591-4B18-A636-2507E67892C6}" dt="2021-05-10T03:59:29.775" v="716"/>
          <ac:spMkLst>
            <pc:docMk/>
            <pc:sldMk cId="3454980427" sldId="259"/>
            <ac:spMk id="2" creationId="{7F3718DC-211E-42A6-BBD1-AAF36B5272A6}"/>
          </ac:spMkLst>
        </pc:spChg>
        <pc:spChg chg="mod">
          <ac:chgData name="Richard Mészároš" userId="147252afc7bb45a2" providerId="LiveId" clId="{3A64D215-9591-4B18-A636-2507E67892C6}" dt="2021-05-10T04:35:41.211" v="886" actId="20577"/>
          <ac:spMkLst>
            <pc:docMk/>
            <pc:sldMk cId="3454980427" sldId="259"/>
            <ac:spMk id="3" creationId="{FF93D053-02C9-4598-A985-B3BE39817F86}"/>
          </ac:spMkLst>
        </pc:spChg>
      </pc:sldChg>
      <pc:sldChg chg="delSp add del setBg delDesignElem">
        <pc:chgData name="Richard Mészároš" userId="147252afc7bb45a2" providerId="LiveId" clId="{3A64D215-9591-4B18-A636-2507E67892C6}" dt="2021-05-09T15:35:02.458" v="418" actId="47"/>
        <pc:sldMkLst>
          <pc:docMk/>
          <pc:sldMk cId="1224810103" sldId="260"/>
        </pc:sldMkLst>
        <pc:spChg chg="del">
          <ac:chgData name="Richard Mészároš" userId="147252afc7bb45a2" providerId="LiveId" clId="{3A64D215-9591-4B18-A636-2507E67892C6}" dt="2021-05-09T15:34:58.337" v="417"/>
          <ac:spMkLst>
            <pc:docMk/>
            <pc:sldMk cId="1224810103" sldId="260"/>
            <ac:spMk id="9" creationId="{71B2258F-86CA-4D4D-8270-BC05FCDEBFB3}"/>
          </ac:spMkLst>
        </pc:spChg>
      </pc:sldChg>
      <pc:sldChg chg="addSp delSp modSp new del mod setBg setClrOvrMap delDesignElem">
        <pc:chgData name="Richard Mészároš" userId="147252afc7bb45a2" providerId="LiveId" clId="{3A64D215-9591-4B18-A636-2507E67892C6}" dt="2021-05-10T04:32:02.386" v="755" actId="47"/>
        <pc:sldMkLst>
          <pc:docMk/>
          <pc:sldMk cId="3191118903" sldId="260"/>
        </pc:sldMkLst>
        <pc:spChg chg="mod">
          <ac:chgData name="Richard Mészároš" userId="147252afc7bb45a2" providerId="LiveId" clId="{3A64D215-9591-4B18-A636-2507E67892C6}" dt="2021-05-10T04:00:20.333" v="724" actId="14100"/>
          <ac:spMkLst>
            <pc:docMk/>
            <pc:sldMk cId="3191118903" sldId="260"/>
            <ac:spMk id="2" creationId="{F46898B8-12BE-470D-A207-376C9F639995}"/>
          </ac:spMkLst>
        </pc:spChg>
        <pc:spChg chg="mod">
          <ac:chgData name="Richard Mészároš" userId="147252afc7bb45a2" providerId="LiveId" clId="{3A64D215-9591-4B18-A636-2507E67892C6}" dt="2021-05-10T04:00:28.994" v="725" actId="14100"/>
          <ac:spMkLst>
            <pc:docMk/>
            <pc:sldMk cId="3191118903" sldId="260"/>
            <ac:spMk id="3" creationId="{1CBF88EA-9333-4F5C-86B2-318AD9F4356D}"/>
          </ac:spMkLst>
        </pc:spChg>
        <pc:spChg chg="add del">
          <ac:chgData name="Richard Mészároš" userId="147252afc7bb45a2" providerId="LiveId" clId="{3A64D215-9591-4B18-A636-2507E67892C6}" dt="2021-05-10T03:59:09.031" v="713"/>
          <ac:spMkLst>
            <pc:docMk/>
            <pc:sldMk cId="3191118903" sldId="260"/>
            <ac:spMk id="9" creationId="{C5E6CFF1-2F42-4E10-9A97-F116F46F53FE}"/>
          </ac:spMkLst>
        </pc:spChg>
        <pc:picChg chg="add del mod">
          <ac:chgData name="Richard Mészároš" userId="147252afc7bb45a2" providerId="LiveId" clId="{3A64D215-9591-4B18-A636-2507E67892C6}" dt="2021-05-10T04:00:32.784" v="727" actId="478"/>
          <ac:picMkLst>
            <pc:docMk/>
            <pc:sldMk cId="3191118903" sldId="260"/>
            <ac:picMk id="5" creationId="{67C03171-EE3D-4C50-961A-B1C41D5A49EF}"/>
          </ac:picMkLst>
        </pc:picChg>
        <pc:cxnChg chg="add del">
          <ac:chgData name="Richard Mészároš" userId="147252afc7bb45a2" providerId="LiveId" clId="{3A64D215-9591-4B18-A636-2507E67892C6}" dt="2021-05-10T03:59:09.031" v="713"/>
          <ac:cxnSpMkLst>
            <pc:docMk/>
            <pc:sldMk cId="3191118903" sldId="260"/>
            <ac:cxnSpMk id="11" creationId="{67182200-4859-4C8D-BCBB-55B245C28BA3}"/>
          </ac:cxnSpMkLst>
        </pc:cxnChg>
      </pc:sldChg>
      <pc:sldChg chg="addSp modSp new mod">
        <pc:chgData name="Richard Mészároš" userId="147252afc7bb45a2" providerId="LiveId" clId="{3A64D215-9591-4B18-A636-2507E67892C6}" dt="2021-05-10T17:23:09.533" v="1133" actId="14"/>
        <pc:sldMkLst>
          <pc:docMk/>
          <pc:sldMk cId="991909120" sldId="261"/>
        </pc:sldMkLst>
        <pc:spChg chg="mod">
          <ac:chgData name="Richard Mészároš" userId="147252afc7bb45a2" providerId="LiveId" clId="{3A64D215-9591-4B18-A636-2507E67892C6}" dt="2021-05-10T03:59:44.343" v="718"/>
          <ac:spMkLst>
            <pc:docMk/>
            <pc:sldMk cId="991909120" sldId="261"/>
            <ac:spMk id="2" creationId="{A8CCF9CB-C2A6-46BA-8D10-D6DF78C849EE}"/>
          </ac:spMkLst>
        </pc:spChg>
        <pc:spChg chg="mod">
          <ac:chgData name="Richard Mészároš" userId="147252afc7bb45a2" providerId="LiveId" clId="{3A64D215-9591-4B18-A636-2507E67892C6}" dt="2021-05-10T17:23:09.533" v="1133" actId="14"/>
          <ac:spMkLst>
            <pc:docMk/>
            <pc:sldMk cId="991909120" sldId="261"/>
            <ac:spMk id="3" creationId="{D59053F2-831F-47BA-AF72-D6BDE002007F}"/>
          </ac:spMkLst>
        </pc:spChg>
        <pc:picChg chg="add mod">
          <ac:chgData name="Richard Mészároš" userId="147252afc7bb45a2" providerId="LiveId" clId="{3A64D215-9591-4B18-A636-2507E67892C6}" dt="2021-05-10T03:59:58.029" v="721" actId="1076"/>
          <ac:picMkLst>
            <pc:docMk/>
            <pc:sldMk cId="991909120" sldId="261"/>
            <ac:picMk id="4" creationId="{DBB0C948-D7A5-42BE-848B-72741CD74C18}"/>
          </ac:picMkLst>
        </pc:picChg>
      </pc:sldChg>
      <pc:sldChg chg="modSp new mod">
        <pc:chgData name="Richard Mészároš" userId="147252afc7bb45a2" providerId="LiveId" clId="{3A64D215-9591-4B18-A636-2507E67892C6}" dt="2021-05-10T04:01:13.280" v="736" actId="1076"/>
        <pc:sldMkLst>
          <pc:docMk/>
          <pc:sldMk cId="1554374035" sldId="262"/>
        </pc:sldMkLst>
        <pc:spChg chg="mod">
          <ac:chgData name="Richard Mészároš" userId="147252afc7bb45a2" providerId="LiveId" clId="{3A64D215-9591-4B18-A636-2507E67892C6}" dt="2021-05-10T04:01:13.280" v="736" actId="1076"/>
          <ac:spMkLst>
            <pc:docMk/>
            <pc:sldMk cId="1554374035" sldId="262"/>
            <ac:spMk id="2" creationId="{CDE033B8-CC46-4E73-B530-4C2B9A3C4217}"/>
          </ac:spMkLst>
        </pc:spChg>
        <pc:spChg chg="mod">
          <ac:chgData name="Richard Mészároš" userId="147252afc7bb45a2" providerId="LiveId" clId="{3A64D215-9591-4B18-A636-2507E67892C6}" dt="2021-05-10T04:01:03.378" v="734" actId="1076"/>
          <ac:spMkLst>
            <pc:docMk/>
            <pc:sldMk cId="1554374035" sldId="262"/>
            <ac:spMk id="3" creationId="{274586E5-CA22-4182-869C-9574966E0628}"/>
          </ac:spMkLst>
        </pc:spChg>
      </pc:sldChg>
      <pc:sldChg chg="addSp delSp modSp new mod">
        <pc:chgData name="Richard Mészároš" userId="147252afc7bb45a2" providerId="LiveId" clId="{3A64D215-9591-4B18-A636-2507E67892C6}" dt="2021-05-10T04:13:13.748" v="752" actId="1076"/>
        <pc:sldMkLst>
          <pc:docMk/>
          <pc:sldMk cId="4043093852" sldId="263"/>
        </pc:sldMkLst>
        <pc:spChg chg="del">
          <ac:chgData name="Richard Mészároš" userId="147252afc7bb45a2" providerId="LiveId" clId="{3A64D215-9591-4B18-A636-2507E67892C6}" dt="2021-05-10T04:12:59.375" v="747"/>
          <ac:spMkLst>
            <pc:docMk/>
            <pc:sldMk cId="4043093852" sldId="263"/>
            <ac:spMk id="3" creationId="{A5309D37-A672-462A-82C3-FCDEEE262911}"/>
          </ac:spMkLst>
        </pc:spChg>
        <pc:picChg chg="add mod">
          <ac:chgData name="Richard Mészároš" userId="147252afc7bb45a2" providerId="LiveId" clId="{3A64D215-9591-4B18-A636-2507E67892C6}" dt="2021-05-10T04:13:13.748" v="752" actId="1076"/>
          <ac:picMkLst>
            <pc:docMk/>
            <pc:sldMk cId="4043093852" sldId="263"/>
            <ac:picMk id="5" creationId="{A86907AD-1226-4DA4-9F9A-B39E7A5F50FC}"/>
          </ac:picMkLst>
        </pc:picChg>
      </pc:sldChg>
      <pc:sldChg chg="addSp delSp modSp new mod">
        <pc:chgData name="Richard Mészároš" userId="147252afc7bb45a2" providerId="LiveId" clId="{3A64D215-9591-4B18-A636-2507E67892C6}" dt="2021-05-10T04:34:06.270" v="762" actId="1076"/>
        <pc:sldMkLst>
          <pc:docMk/>
          <pc:sldMk cId="3003197494" sldId="264"/>
        </pc:sldMkLst>
        <pc:spChg chg="del">
          <ac:chgData name="Richard Mészároš" userId="147252afc7bb45a2" providerId="LiveId" clId="{3A64D215-9591-4B18-A636-2507E67892C6}" dt="2021-05-10T04:33:55.508" v="757"/>
          <ac:spMkLst>
            <pc:docMk/>
            <pc:sldMk cId="3003197494" sldId="264"/>
            <ac:spMk id="3" creationId="{F7DC0AD0-673E-42AC-ABF6-C2C8A4C0B2D2}"/>
          </ac:spMkLst>
        </pc:spChg>
        <pc:picChg chg="add mod">
          <ac:chgData name="Richard Mészároš" userId="147252afc7bb45a2" providerId="LiveId" clId="{3A64D215-9591-4B18-A636-2507E67892C6}" dt="2021-05-10T04:34:06.270" v="762" actId="1076"/>
          <ac:picMkLst>
            <pc:docMk/>
            <pc:sldMk cId="3003197494" sldId="264"/>
            <ac:picMk id="5" creationId="{39BD9D0E-07B8-4EDD-A9B5-ACF7FAE8EF1E}"/>
          </ac:picMkLst>
        </pc:picChg>
      </pc:sldChg>
      <pc:sldChg chg="delSp modSp new del mod">
        <pc:chgData name="Richard Mészároš" userId="147252afc7bb45a2" providerId="LiveId" clId="{3A64D215-9591-4B18-A636-2507E67892C6}" dt="2021-05-10T04:49:01.155" v="946" actId="47"/>
        <pc:sldMkLst>
          <pc:docMk/>
          <pc:sldMk cId="110237370" sldId="265"/>
        </pc:sldMkLst>
        <pc:spChg chg="del mod">
          <ac:chgData name="Richard Mészároš" userId="147252afc7bb45a2" providerId="LiveId" clId="{3A64D215-9591-4B18-A636-2507E67892C6}" dt="2021-05-10T04:48:57.558" v="945" actId="478"/>
          <ac:spMkLst>
            <pc:docMk/>
            <pc:sldMk cId="110237370" sldId="265"/>
            <ac:spMk id="2" creationId="{FF3DD28E-CA17-4052-A075-E1155E5C6088}"/>
          </ac:spMkLst>
        </pc:spChg>
        <pc:spChg chg="del">
          <ac:chgData name="Richard Mészároš" userId="147252afc7bb45a2" providerId="LiveId" clId="{3A64D215-9591-4B18-A636-2507E67892C6}" dt="2021-05-10T04:48:56.089" v="944" actId="478"/>
          <ac:spMkLst>
            <pc:docMk/>
            <pc:sldMk cId="110237370" sldId="265"/>
            <ac:spMk id="3" creationId="{3E17490B-939A-4436-8731-57BE7CE041F7}"/>
          </ac:spMkLst>
        </pc:spChg>
      </pc:sldChg>
      <pc:sldChg chg="modSp new mod">
        <pc:chgData name="Richard Mészároš" userId="147252afc7bb45a2" providerId="LiveId" clId="{3A64D215-9591-4B18-A636-2507E67892C6}" dt="2021-05-10T05:00:02.485" v="1102" actId="20577"/>
        <pc:sldMkLst>
          <pc:docMk/>
          <pc:sldMk cId="2316391133" sldId="265"/>
        </pc:sldMkLst>
        <pc:spChg chg="mod">
          <ac:chgData name="Richard Mészároš" userId="147252afc7bb45a2" providerId="LiveId" clId="{3A64D215-9591-4B18-A636-2507E67892C6}" dt="2021-05-10T04:53:14.999" v="958" actId="20577"/>
          <ac:spMkLst>
            <pc:docMk/>
            <pc:sldMk cId="2316391133" sldId="265"/>
            <ac:spMk id="2" creationId="{0D79F4E3-90A3-4D01-A939-34BB7E022E61}"/>
          </ac:spMkLst>
        </pc:spChg>
        <pc:spChg chg="mod">
          <ac:chgData name="Richard Mészároš" userId="147252afc7bb45a2" providerId="LiveId" clId="{3A64D215-9591-4B18-A636-2507E67892C6}" dt="2021-05-10T05:00:02.485" v="1102" actId="20577"/>
          <ac:spMkLst>
            <pc:docMk/>
            <pc:sldMk cId="2316391133" sldId="265"/>
            <ac:spMk id="3" creationId="{4A0D59C4-DF32-4132-BC97-987ECB8AF219}"/>
          </ac:spMkLst>
        </pc:spChg>
      </pc:sldChg>
      <pc:sldChg chg="delSp modSp new mod">
        <pc:chgData name="Richard Mészároš" userId="147252afc7bb45a2" providerId="LiveId" clId="{3A64D215-9591-4B18-A636-2507E67892C6}" dt="2021-05-10T05:01:02.018" v="1130" actId="1076"/>
        <pc:sldMkLst>
          <pc:docMk/>
          <pc:sldMk cId="4176452089" sldId="266"/>
        </pc:sldMkLst>
        <pc:spChg chg="mod">
          <ac:chgData name="Richard Mészároš" userId="147252afc7bb45a2" providerId="LiveId" clId="{3A64D215-9591-4B18-A636-2507E67892C6}" dt="2021-05-10T05:01:02.018" v="1130" actId="1076"/>
          <ac:spMkLst>
            <pc:docMk/>
            <pc:sldMk cId="4176452089" sldId="266"/>
            <ac:spMk id="2" creationId="{07ED4C59-6B7B-4037-ADB2-DB12FC5538DC}"/>
          </ac:spMkLst>
        </pc:spChg>
        <pc:spChg chg="del mod">
          <ac:chgData name="Richard Mészároš" userId="147252afc7bb45a2" providerId="LiveId" clId="{3A64D215-9591-4B18-A636-2507E67892C6}" dt="2021-05-10T05:00:52.061" v="1128" actId="478"/>
          <ac:spMkLst>
            <pc:docMk/>
            <pc:sldMk cId="4176452089" sldId="266"/>
            <ac:spMk id="3" creationId="{9CA020D7-674E-4155-9CDA-0730CDCE2631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3109B-0FF4-44CB-9172-4E8B1DACFCA2}" type="datetimeFigureOut">
              <a:rPr lang="en-GB" smtClean="0"/>
              <a:t>10/05/2021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D8D2A-7475-49A0-B6BA-DCEC8C36B5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76034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3109B-0FF4-44CB-9172-4E8B1DACFCA2}" type="datetimeFigureOut">
              <a:rPr lang="en-GB" smtClean="0"/>
              <a:t>10/05/2021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D8D2A-7475-49A0-B6BA-DCEC8C36B5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75059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3109B-0FF4-44CB-9172-4E8B1DACFCA2}" type="datetimeFigureOut">
              <a:rPr lang="en-GB" smtClean="0"/>
              <a:t>10/05/2021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D8D2A-7475-49A0-B6BA-DCEC8C36B5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57590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cs-CZ"/>
              <a:t>Po kliknutí můžete upravovat styly textu v předloze.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3109B-0FF4-44CB-9172-4E8B1DACFCA2}" type="datetimeFigureOut">
              <a:rPr lang="en-GB" smtClean="0"/>
              <a:t>10/05/2021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D8D2A-7475-49A0-B6BA-DCEC8C36B587}" type="slidenum">
              <a:rPr lang="en-GB" smtClean="0"/>
              <a:t>‹#›</a:t>
            </a:fld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191984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3109B-0FF4-44CB-9172-4E8B1DACFCA2}" type="datetimeFigureOut">
              <a:rPr lang="en-GB" smtClean="0"/>
              <a:t>10/05/2021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D8D2A-7475-49A0-B6BA-DCEC8C36B5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96382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3109B-0FF4-44CB-9172-4E8B1DACFCA2}" type="datetimeFigureOut">
              <a:rPr lang="en-GB" smtClean="0"/>
              <a:t>10/05/2021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D8D2A-7475-49A0-B6BA-DCEC8C36B5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03352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 s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3109B-0FF4-44CB-9172-4E8B1DACFCA2}" type="datetimeFigureOut">
              <a:rPr lang="en-GB" smtClean="0"/>
              <a:t>10/05/2021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D8D2A-7475-49A0-B6BA-DCEC8C36B5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31365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3109B-0FF4-44CB-9172-4E8B1DACFCA2}" type="datetimeFigureOut">
              <a:rPr lang="en-GB" smtClean="0"/>
              <a:t>10/05/2021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D8D2A-7475-49A0-B6BA-DCEC8C36B5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73266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3109B-0FF4-44CB-9172-4E8B1DACFCA2}" type="datetimeFigureOut">
              <a:rPr lang="en-GB" smtClean="0"/>
              <a:t>10/05/2021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D8D2A-7475-49A0-B6BA-DCEC8C36B5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01862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3109B-0FF4-44CB-9172-4E8B1DACFCA2}" type="datetimeFigureOut">
              <a:rPr lang="en-GB" smtClean="0"/>
              <a:t>10/05/2021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D8D2A-7475-49A0-B6BA-DCEC8C36B5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28745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3109B-0FF4-44CB-9172-4E8B1DACFCA2}" type="datetimeFigureOut">
              <a:rPr lang="en-GB" smtClean="0"/>
              <a:t>10/05/2021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D8D2A-7475-49A0-B6BA-DCEC8C36B5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18220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3109B-0FF4-44CB-9172-4E8B1DACFCA2}" type="datetimeFigureOut">
              <a:rPr lang="en-GB" smtClean="0"/>
              <a:t>10/05/2021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D8D2A-7475-49A0-B6BA-DCEC8C36B5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00041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3109B-0FF4-44CB-9172-4E8B1DACFCA2}" type="datetimeFigureOut">
              <a:rPr lang="en-GB" smtClean="0"/>
              <a:t>10/05/2021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D8D2A-7475-49A0-B6BA-DCEC8C36B5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85078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3109B-0FF4-44CB-9172-4E8B1DACFCA2}" type="datetimeFigureOut">
              <a:rPr lang="en-GB" smtClean="0"/>
              <a:t>10/05/2021</a:t>
            </a:fld>
            <a:endParaRPr lang="en-GB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D8D2A-7475-49A0-B6BA-DCEC8C36B5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26995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3109B-0FF4-44CB-9172-4E8B1DACFCA2}" type="datetimeFigureOut">
              <a:rPr lang="en-GB" smtClean="0"/>
              <a:t>10/05/2021</a:t>
            </a:fld>
            <a:endParaRPr lang="en-GB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D8D2A-7475-49A0-B6BA-DCEC8C36B5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24409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3109B-0FF4-44CB-9172-4E8B1DACFCA2}" type="datetimeFigureOut">
              <a:rPr lang="en-GB" smtClean="0"/>
              <a:t>10/05/2021</a:t>
            </a:fld>
            <a:endParaRPr lang="en-GB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D8D2A-7475-49A0-B6BA-DCEC8C36B5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9143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3109B-0FF4-44CB-9172-4E8B1DACFCA2}" type="datetimeFigureOut">
              <a:rPr lang="en-GB" smtClean="0"/>
              <a:t>10/05/2021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D8D2A-7475-49A0-B6BA-DCEC8C36B5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86692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89C3109B-0FF4-44CB-9172-4E8B1DACFCA2}" type="datetimeFigureOut">
              <a:rPr lang="en-GB" smtClean="0"/>
              <a:t>10/05/2021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BD8D2A-7475-49A0-B6BA-DCEC8C36B5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689654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DE033B8-CC46-4E73-B530-4C2B9A3C42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3638" y="2270696"/>
            <a:ext cx="9404723" cy="2316608"/>
          </a:xfrm>
        </p:spPr>
        <p:txBody>
          <a:bodyPr/>
          <a:lstStyle/>
          <a:p>
            <a:r>
              <a:rPr lang="en-GB" sz="4400" dirty="0" err="1">
                <a:solidFill>
                  <a:srgbClr val="FFFFFF"/>
                </a:solidFill>
              </a:rPr>
              <a:t>Pokročilé</a:t>
            </a:r>
            <a:r>
              <a:rPr lang="en-GB" sz="4400" dirty="0">
                <a:solidFill>
                  <a:srgbClr val="FFFFFF"/>
                </a:solidFill>
              </a:rPr>
              <a:t> </a:t>
            </a:r>
            <a:r>
              <a:rPr lang="en-GB" sz="4400" dirty="0" err="1">
                <a:solidFill>
                  <a:srgbClr val="FFFFFF"/>
                </a:solidFill>
              </a:rPr>
              <a:t>techniky</a:t>
            </a:r>
            <a:r>
              <a:rPr lang="en-GB" sz="4400" dirty="0">
                <a:solidFill>
                  <a:srgbClr val="FFFFFF"/>
                </a:solidFill>
              </a:rPr>
              <a:t> </a:t>
            </a:r>
            <a:r>
              <a:rPr lang="en-GB" sz="4400" dirty="0" err="1">
                <a:solidFill>
                  <a:srgbClr val="FFFFFF"/>
                </a:solidFill>
              </a:rPr>
              <a:t>vykresľovania</a:t>
            </a:r>
            <a:r>
              <a:rPr lang="en-GB" sz="4400" dirty="0">
                <a:solidFill>
                  <a:srgbClr val="FFFFFF"/>
                </a:solidFill>
              </a:rPr>
              <a:t> </a:t>
            </a:r>
            <a:r>
              <a:rPr lang="en-GB" sz="4400" dirty="0" err="1">
                <a:solidFill>
                  <a:srgbClr val="FFFFFF"/>
                </a:solidFill>
              </a:rPr>
              <a:t>na</a:t>
            </a:r>
            <a:r>
              <a:rPr lang="en-GB" sz="4400" dirty="0">
                <a:solidFill>
                  <a:srgbClr val="FFFFFF"/>
                </a:solidFill>
              </a:rPr>
              <a:t> </a:t>
            </a:r>
            <a:r>
              <a:rPr lang="en-GB" sz="4400" dirty="0" err="1">
                <a:solidFill>
                  <a:srgbClr val="FFFFFF"/>
                </a:solidFill>
              </a:rPr>
              <a:t>špecializovaných</a:t>
            </a:r>
            <a:r>
              <a:rPr lang="en-GB" sz="4400" dirty="0">
                <a:solidFill>
                  <a:srgbClr val="FFFFFF"/>
                </a:solidFill>
              </a:rPr>
              <a:t> </a:t>
            </a:r>
            <a:r>
              <a:rPr lang="en-GB" sz="4400" dirty="0" err="1">
                <a:solidFill>
                  <a:srgbClr val="FFFFFF"/>
                </a:solidFill>
              </a:rPr>
              <a:t>zariadeniach</a:t>
            </a:r>
            <a:endParaRPr lang="en-GB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74586E5-CA22-4182-869C-9574966E06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5928232"/>
            <a:ext cx="2603863" cy="929768"/>
          </a:xfrm>
        </p:spPr>
        <p:txBody>
          <a:bodyPr/>
          <a:lstStyle/>
          <a:p>
            <a:pPr marL="0" indent="0">
              <a:buNone/>
            </a:pPr>
            <a:r>
              <a:rPr lang="en-GB" sz="2000" dirty="0">
                <a:solidFill>
                  <a:srgbClr val="FFFFFF"/>
                </a:solidFill>
              </a:rPr>
              <a:t>Richard Mészároš</a:t>
            </a:r>
          </a:p>
          <a:p>
            <a:pPr marL="0" indent="0">
              <a:buNone/>
            </a:pPr>
            <a:r>
              <a:rPr lang="en-GB" sz="2000" dirty="0">
                <a:solidFill>
                  <a:srgbClr val="FFFFFF"/>
                </a:solidFill>
              </a:rPr>
              <a:t>9.5.2021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543740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8CCF9CB-C2A6-46BA-8D10-D6DF78C849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Prvý</a:t>
            </a:r>
            <a:r>
              <a:rPr lang="en-GB" dirty="0"/>
              <a:t> </a:t>
            </a:r>
            <a:r>
              <a:rPr lang="en-GB" dirty="0" err="1"/>
              <a:t>krok</a:t>
            </a:r>
            <a:endParaRPr lang="en-GB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59053F2-831F-47BA-AF72-D6BDE00200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000" dirty="0"/>
              <a:t>Unity</a:t>
            </a:r>
          </a:p>
          <a:p>
            <a:r>
              <a:rPr lang="en-GB" sz="2000" dirty="0"/>
              <a:t>Toon/Oren-</a:t>
            </a:r>
            <a:r>
              <a:rPr lang="en-GB" sz="2000" dirty="0" err="1"/>
              <a:t>Nayar</a:t>
            </a:r>
            <a:r>
              <a:rPr lang="en-GB" sz="2000" dirty="0"/>
              <a:t> </a:t>
            </a:r>
            <a:r>
              <a:rPr lang="en-GB" sz="2000" dirty="0" err="1"/>
              <a:t>shadre</a:t>
            </a:r>
            <a:r>
              <a:rPr lang="en-GB" sz="2000" dirty="0"/>
              <a:t>.</a:t>
            </a:r>
          </a:p>
          <a:p>
            <a:r>
              <a:rPr lang="en-GB" sz="2000" dirty="0"/>
              <a:t>Standard surface </a:t>
            </a:r>
            <a:r>
              <a:rPr lang="en-GB" sz="2000" dirty="0" err="1"/>
              <a:t>shadre</a:t>
            </a:r>
            <a:endParaRPr lang="en-GB" sz="2000" dirty="0"/>
          </a:p>
          <a:p>
            <a:r>
              <a:rPr lang="en-GB" sz="2200" dirty="0" err="1"/>
              <a:t>Naučiť</a:t>
            </a:r>
            <a:r>
              <a:rPr lang="en-GB" sz="2200" dirty="0"/>
              <a:t> </a:t>
            </a:r>
            <a:r>
              <a:rPr lang="en-GB" sz="2200" dirty="0" err="1"/>
              <a:t>sa</a:t>
            </a:r>
            <a:r>
              <a:rPr lang="en-GB" sz="2200" dirty="0"/>
              <a:t> </a:t>
            </a:r>
            <a:r>
              <a:rPr lang="en-GB" sz="2200" dirty="0" err="1"/>
              <a:t>pracovať</a:t>
            </a:r>
            <a:r>
              <a:rPr lang="en-GB" sz="2200" dirty="0"/>
              <a:t> so </a:t>
            </a:r>
            <a:r>
              <a:rPr lang="en-GB" sz="2200" dirty="0" err="1"/>
              <a:t>shadrami</a:t>
            </a:r>
            <a:r>
              <a:rPr lang="en-GB" sz="2200" dirty="0"/>
              <a:t> v unity</a:t>
            </a:r>
          </a:p>
          <a:p>
            <a:r>
              <a:rPr lang="en-GB" sz="2200" dirty="0" err="1"/>
              <a:t>Majú</a:t>
            </a:r>
            <a:r>
              <a:rPr lang="en-GB" sz="2200" dirty="0"/>
              <a:t> </a:t>
            </a:r>
            <a:r>
              <a:rPr lang="en-GB" sz="2200" dirty="0" err="1"/>
              <a:t>vlastný</a:t>
            </a:r>
            <a:r>
              <a:rPr lang="en-GB" sz="2200" dirty="0"/>
              <a:t> </a:t>
            </a:r>
            <a:r>
              <a:rPr lang="en-GB" sz="2200" dirty="0" err="1"/>
              <a:t>jazyk</a:t>
            </a:r>
            <a:r>
              <a:rPr lang="en-GB" sz="2200" dirty="0"/>
              <a:t> (HLSL)</a:t>
            </a:r>
          </a:p>
          <a:p>
            <a:endParaRPr lang="en-GB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DBB0C948-D7A5-42BE-848B-72741CD74C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669" y="0"/>
            <a:ext cx="6019331" cy="2983031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9919091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A9E2B60-8A1A-4A32-8EE0-F56ABAB7EA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Druhý</a:t>
            </a:r>
            <a:r>
              <a:rPr lang="en-GB" dirty="0"/>
              <a:t> </a:t>
            </a:r>
            <a:r>
              <a:rPr lang="en-GB" dirty="0" err="1"/>
              <a:t>krok</a:t>
            </a:r>
            <a:endParaRPr lang="en-GB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0B2AA9E-FF9F-49E4-ADC8-9BE9DF5C02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Compute shader</a:t>
            </a:r>
          </a:p>
          <a:p>
            <a:r>
              <a:rPr lang="en-GB" dirty="0" err="1"/>
              <a:t>Beží</a:t>
            </a:r>
            <a:r>
              <a:rPr lang="en-GB" dirty="0"/>
              <a:t> </a:t>
            </a:r>
            <a:r>
              <a:rPr lang="en-GB" dirty="0" err="1"/>
              <a:t>na</a:t>
            </a:r>
            <a:r>
              <a:rPr lang="en-GB" dirty="0"/>
              <a:t> GPU</a:t>
            </a:r>
          </a:p>
          <a:p>
            <a:r>
              <a:rPr lang="en-GB" dirty="0" err="1"/>
              <a:t>Použiva</a:t>
            </a:r>
            <a:r>
              <a:rPr lang="en-GB" dirty="0"/>
              <a:t> thready</a:t>
            </a:r>
          </a:p>
          <a:p>
            <a:r>
              <a:rPr lang="en-GB" dirty="0" err="1"/>
              <a:t>Dá</a:t>
            </a:r>
            <a:r>
              <a:rPr lang="en-GB" dirty="0"/>
              <a:t> </a:t>
            </a:r>
            <a:r>
              <a:rPr lang="en-GB" dirty="0" err="1"/>
              <a:t>sa</a:t>
            </a:r>
            <a:r>
              <a:rPr lang="en-GB" dirty="0"/>
              <a:t> </a:t>
            </a:r>
            <a:r>
              <a:rPr lang="en-GB" dirty="0" err="1"/>
              <a:t>nastaviť</a:t>
            </a:r>
            <a:r>
              <a:rPr lang="en-GB" dirty="0"/>
              <a:t>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/>
              <a:t>plochu</a:t>
            </a:r>
            <a:r>
              <a:rPr lang="en-GB" dirty="0"/>
              <a:t> </a:t>
            </a:r>
            <a:r>
              <a:rPr lang="en-GB" dirty="0" err="1"/>
              <a:t>kamery</a:t>
            </a:r>
            <a:endParaRPr lang="en-GB" dirty="0"/>
          </a:p>
          <a:p>
            <a:r>
              <a:rPr lang="en-GB" dirty="0"/>
              <a:t>Do </a:t>
            </a:r>
            <a:r>
              <a:rPr lang="en-GB" dirty="0" err="1"/>
              <a:t>shadra</a:t>
            </a:r>
            <a:r>
              <a:rPr lang="en-GB" dirty="0"/>
              <a:t> </a:t>
            </a:r>
            <a:r>
              <a:rPr lang="en-GB" dirty="0" err="1"/>
              <a:t>posielame</a:t>
            </a:r>
            <a:r>
              <a:rPr lang="en-GB" dirty="0"/>
              <a:t> </a:t>
            </a:r>
            <a:r>
              <a:rPr lang="en-GB" dirty="0" err="1"/>
              <a:t>parametre</a:t>
            </a:r>
            <a:r>
              <a:rPr lang="en-GB" dirty="0"/>
              <a:t> zo </a:t>
            </a:r>
            <a:r>
              <a:rPr lang="en-GB" dirty="0" err="1"/>
              <a:t>scriptu</a:t>
            </a:r>
            <a:r>
              <a:rPr lang="en-GB" dirty="0"/>
              <a:t> (</a:t>
            </a:r>
            <a:r>
              <a:rPr lang="en-GB" dirty="0" err="1"/>
              <a:t>pozícia</a:t>
            </a:r>
            <a:r>
              <a:rPr lang="en-GB" dirty="0"/>
              <a:t> </a:t>
            </a:r>
            <a:r>
              <a:rPr lang="en-GB" dirty="0" err="1"/>
              <a:t>svetla</a:t>
            </a:r>
            <a:r>
              <a:rPr lang="en-GB" dirty="0"/>
              <a:t>, </a:t>
            </a:r>
            <a:r>
              <a:rPr lang="en-GB" dirty="0" err="1"/>
              <a:t>gúľ</a:t>
            </a:r>
            <a:r>
              <a:rPr lang="en-GB" dirty="0"/>
              <a:t>)</a:t>
            </a:r>
          </a:p>
          <a:p>
            <a:r>
              <a:rPr lang="en-GB" dirty="0" err="1"/>
              <a:t>Samotný</a:t>
            </a:r>
            <a:r>
              <a:rPr lang="en-GB" dirty="0"/>
              <a:t> ray tracing </a:t>
            </a:r>
            <a:r>
              <a:rPr lang="en-GB" dirty="0" err="1"/>
              <a:t>sa</a:t>
            </a:r>
            <a:r>
              <a:rPr lang="en-GB" dirty="0"/>
              <a:t> </a:t>
            </a:r>
            <a:r>
              <a:rPr lang="en-GB" dirty="0" err="1"/>
              <a:t>vykonáva</a:t>
            </a:r>
            <a:r>
              <a:rPr lang="en-GB" dirty="0"/>
              <a:t> v </a:t>
            </a:r>
            <a:r>
              <a:rPr lang="en-GB" dirty="0" err="1"/>
              <a:t>shadri</a:t>
            </a:r>
            <a:r>
              <a:rPr lang="en-GB" dirty="0"/>
              <a:t> (8 </a:t>
            </a:r>
            <a:r>
              <a:rPr lang="en-GB" dirty="0" err="1"/>
              <a:t>odrazov</a:t>
            </a:r>
            <a:r>
              <a:rPr lang="en-GB" dirty="0"/>
              <a:t>)</a:t>
            </a:r>
          </a:p>
          <a:p>
            <a:r>
              <a:rPr lang="en-GB" dirty="0" err="1"/>
              <a:t>Intersekcie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508826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C334AE3-1D67-411F-BE70-66B24A4C59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Zástupný obsah 4" descr="Obsah obrázku interiér&#10;&#10;Popis byl vytvořen automaticky">
            <a:extLst>
              <a:ext uri="{FF2B5EF4-FFF2-40B4-BE49-F238E27FC236}">
                <a16:creationId xmlns:a16="http://schemas.microsoft.com/office/drawing/2014/main" id="{A86907AD-1226-4DA4-9F9A-B39E7A5F50F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1339"/>
            <a:ext cx="12192000" cy="7049339"/>
          </a:xfrm>
        </p:spPr>
      </p:pic>
    </p:spTree>
    <p:extLst>
      <p:ext uri="{BB962C8B-B14F-4D97-AF65-F5344CB8AC3E}">
        <p14:creationId xmlns:p14="http://schemas.microsoft.com/office/powerpoint/2010/main" val="40430938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F3718DC-211E-42A6-BBD1-AAF36B5272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Tretí</a:t>
            </a:r>
            <a:r>
              <a:rPr lang="en-GB" dirty="0"/>
              <a:t> </a:t>
            </a:r>
            <a:r>
              <a:rPr lang="en-GB" dirty="0" err="1"/>
              <a:t>krok</a:t>
            </a:r>
            <a:endParaRPr lang="en-GB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F93D053-02C9-4598-A985-B3BE39817F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/>
              <a:t>Vyskúšať</a:t>
            </a:r>
            <a:r>
              <a:rPr lang="en-GB" dirty="0"/>
              <a:t> to </a:t>
            </a:r>
            <a:r>
              <a:rPr lang="en-GB" dirty="0" err="1"/>
              <a:t>rozbehnúť</a:t>
            </a:r>
            <a:r>
              <a:rPr lang="en-GB" dirty="0"/>
              <a:t> </a:t>
            </a:r>
            <a:r>
              <a:rPr lang="en-GB" dirty="0" err="1"/>
              <a:t>vo</a:t>
            </a:r>
            <a:r>
              <a:rPr lang="en-GB" dirty="0"/>
              <a:t> VR</a:t>
            </a:r>
          </a:p>
          <a:p>
            <a:r>
              <a:rPr lang="en-GB" dirty="0"/>
              <a:t>Setup v unity</a:t>
            </a:r>
          </a:p>
          <a:p>
            <a:r>
              <a:rPr lang="en-GB" dirty="0"/>
              <a:t>XR</a:t>
            </a:r>
          </a:p>
          <a:p>
            <a:pPr lvl="1"/>
            <a:r>
              <a:rPr lang="en-GB" dirty="0" err="1"/>
              <a:t>Tento</a:t>
            </a:r>
            <a:r>
              <a:rPr lang="en-GB" dirty="0"/>
              <a:t> </a:t>
            </a:r>
            <a:r>
              <a:rPr lang="en-GB" dirty="0" err="1"/>
              <a:t>pojem</a:t>
            </a:r>
            <a:r>
              <a:rPr lang="en-GB" dirty="0"/>
              <a:t> </a:t>
            </a:r>
            <a:r>
              <a:rPr lang="en-GB" dirty="0" err="1"/>
              <a:t>zahŕňa</a:t>
            </a:r>
            <a:r>
              <a:rPr lang="en-GB" dirty="0"/>
              <a:t> tri </a:t>
            </a:r>
            <a:r>
              <a:rPr lang="en-GB" dirty="0" err="1"/>
              <a:t>typy</a:t>
            </a:r>
            <a:r>
              <a:rPr lang="en-GB" dirty="0"/>
              <a:t> </a:t>
            </a:r>
            <a:r>
              <a:rPr lang="en-GB" dirty="0" err="1"/>
              <a:t>aplikácii</a:t>
            </a:r>
            <a:r>
              <a:rPr lang="en-GB" dirty="0"/>
              <a:t>:</a:t>
            </a:r>
          </a:p>
          <a:p>
            <a:pPr lvl="1"/>
            <a:r>
              <a:rPr lang="en-GB" dirty="0"/>
              <a:t>VR</a:t>
            </a:r>
          </a:p>
          <a:p>
            <a:pPr lvl="1"/>
            <a:r>
              <a:rPr lang="en-GB" dirty="0"/>
              <a:t>AR</a:t>
            </a:r>
          </a:p>
          <a:p>
            <a:pPr lvl="1"/>
            <a:r>
              <a:rPr lang="en-GB" dirty="0"/>
              <a:t>MR</a:t>
            </a:r>
          </a:p>
        </p:txBody>
      </p:sp>
    </p:spTree>
    <p:extLst>
      <p:ext uri="{BB962C8B-B14F-4D97-AF65-F5344CB8AC3E}">
        <p14:creationId xmlns:p14="http://schemas.microsoft.com/office/powerpoint/2010/main" val="34549804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D79F4E3-90A3-4D01-A939-34BB7E022E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Štvrtý</a:t>
            </a:r>
            <a:r>
              <a:rPr lang="en-GB" dirty="0"/>
              <a:t> </a:t>
            </a:r>
            <a:r>
              <a:rPr lang="en-GB" dirty="0" err="1"/>
              <a:t>krok</a:t>
            </a:r>
            <a:endParaRPr lang="en-GB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A0D59C4-DF32-4132-BC97-987ECB8AF2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/>
              <a:t>Vytvoriť</a:t>
            </a:r>
            <a:r>
              <a:rPr lang="en-GB" dirty="0"/>
              <a:t> </a:t>
            </a:r>
            <a:r>
              <a:rPr lang="en-GB" dirty="0" err="1"/>
              <a:t>komplexnú</a:t>
            </a:r>
            <a:r>
              <a:rPr lang="en-GB" dirty="0"/>
              <a:t> </a:t>
            </a:r>
            <a:r>
              <a:rPr lang="en-GB" dirty="0" err="1"/>
              <a:t>scénu</a:t>
            </a:r>
            <a:endParaRPr lang="en-GB" dirty="0"/>
          </a:p>
          <a:p>
            <a:r>
              <a:rPr lang="en-GB" dirty="0" err="1"/>
              <a:t>Kvalitné</a:t>
            </a:r>
            <a:r>
              <a:rPr lang="en-GB" dirty="0"/>
              <a:t> </a:t>
            </a:r>
            <a:r>
              <a:rPr lang="en-GB" dirty="0" err="1"/>
              <a:t>modely</a:t>
            </a:r>
            <a:endParaRPr lang="en-GB" dirty="0"/>
          </a:p>
          <a:p>
            <a:r>
              <a:rPr lang="en-GB" dirty="0"/>
              <a:t>Corona 3d </a:t>
            </a:r>
            <a:r>
              <a:rPr lang="en-GB" dirty="0" err="1"/>
              <a:t>príklad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163911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6EF0CE6-AAC8-46FC-B41C-6FBCB02CE5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Zástupný obsah 4" descr="Obsah obrázku interiér, zeď&#10;&#10;Popis byl vytvořen automaticky">
            <a:extLst>
              <a:ext uri="{FF2B5EF4-FFF2-40B4-BE49-F238E27FC236}">
                <a16:creationId xmlns:a16="http://schemas.microsoft.com/office/drawing/2014/main" id="{39BD9D0E-07B8-4EDD-A9B5-ACF7FAE8EF1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1061" y="-580954"/>
            <a:ext cx="12363061" cy="7438954"/>
          </a:xfrm>
        </p:spPr>
      </p:pic>
    </p:spTree>
    <p:extLst>
      <p:ext uri="{BB962C8B-B14F-4D97-AF65-F5344CB8AC3E}">
        <p14:creationId xmlns:p14="http://schemas.microsoft.com/office/powerpoint/2010/main" val="30031974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7ED4C59-6B7B-4037-ADB2-DB12FC5538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4004" y="3004329"/>
            <a:ext cx="6163992" cy="722939"/>
          </a:xfrm>
        </p:spPr>
        <p:txBody>
          <a:bodyPr/>
          <a:lstStyle/>
          <a:p>
            <a:r>
              <a:rPr lang="en-GB" dirty="0" err="1"/>
              <a:t>Ďakujem</a:t>
            </a:r>
            <a:r>
              <a:rPr lang="en-GB" dirty="0"/>
              <a:t> za </a:t>
            </a:r>
            <a:r>
              <a:rPr lang="en-GB" dirty="0" err="1"/>
              <a:t>pozornosť</a:t>
            </a:r>
            <a:r>
              <a:rPr lang="en-GB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7645208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250</TotalTime>
  <Words>107</Words>
  <Application>Microsoft Office PowerPoint</Application>
  <PresentationFormat>Širokoúhlá obrazovka</PresentationFormat>
  <Paragraphs>30</Paragraphs>
  <Slides>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8</vt:i4>
      </vt:variant>
    </vt:vector>
  </HeadingPairs>
  <TitlesOfParts>
    <vt:vector size="12" baseType="lpstr">
      <vt:lpstr>Arial</vt:lpstr>
      <vt:lpstr>Century Gothic</vt:lpstr>
      <vt:lpstr>Wingdings 3</vt:lpstr>
      <vt:lpstr>Ion</vt:lpstr>
      <vt:lpstr>Pokročilé techniky vykresľovania na špecializovaných zariadeniach</vt:lpstr>
      <vt:lpstr>Prvý krok</vt:lpstr>
      <vt:lpstr>Druhý krok</vt:lpstr>
      <vt:lpstr>Prezentace aplikace PowerPoint</vt:lpstr>
      <vt:lpstr>Tretí krok</vt:lpstr>
      <vt:lpstr>Štvrtý krok</vt:lpstr>
      <vt:lpstr>Prezentace aplikace PowerPoint</vt:lpstr>
      <vt:lpstr>Ďakujem za pozornosť.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Richard Mészároš</dc:creator>
  <cp:lastModifiedBy>Richard Mészároš</cp:lastModifiedBy>
  <cp:revision>1</cp:revision>
  <dcterms:created xsi:type="dcterms:W3CDTF">2021-05-09T14:08:46Z</dcterms:created>
  <dcterms:modified xsi:type="dcterms:W3CDTF">2021-05-10T17:23:16Z</dcterms:modified>
</cp:coreProperties>
</file>