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0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5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9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5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8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7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5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70EF-A805-FF06-F3C4-910207B9FE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 err="1"/>
              <a:t>Softvérová</a:t>
            </a:r>
            <a:r>
              <a:rPr lang="en-US" sz="4400" b="1" dirty="0"/>
              <a:t> </a:t>
            </a:r>
            <a:r>
              <a:rPr lang="en-US" sz="4400" b="1" dirty="0" err="1"/>
              <a:t>podpora</a:t>
            </a:r>
            <a:r>
              <a:rPr lang="en-US" sz="4400" b="1" dirty="0"/>
              <a:t> </a:t>
            </a:r>
            <a:r>
              <a:rPr lang="en-US" sz="4400" b="1" dirty="0" err="1"/>
              <a:t>vyučovania</a:t>
            </a:r>
            <a:r>
              <a:rPr lang="en-US" sz="4400" b="1" dirty="0"/>
              <a:t> </a:t>
            </a:r>
            <a:r>
              <a:rPr lang="en-US" sz="4400" b="1" dirty="0" err="1"/>
              <a:t>matematiky</a:t>
            </a:r>
            <a:r>
              <a:rPr lang="en-US" sz="4400" b="1" dirty="0"/>
              <a:t> </a:t>
            </a:r>
            <a:r>
              <a:rPr lang="en-US" sz="4400" b="1" dirty="0" err="1"/>
              <a:t>Hejného</a:t>
            </a:r>
            <a:r>
              <a:rPr lang="en-US" sz="4400" b="1" dirty="0"/>
              <a:t> </a:t>
            </a:r>
            <a:r>
              <a:rPr lang="en-US" sz="4400" b="1" dirty="0" err="1"/>
              <a:t>metódou</a:t>
            </a:r>
            <a:r>
              <a:rPr lang="en-US" sz="4400" b="1" dirty="0"/>
              <a:t> - </a:t>
            </a:r>
            <a:r>
              <a:rPr lang="en-US" sz="4400" b="1" dirty="0" err="1"/>
              <a:t>prostredie</a:t>
            </a:r>
            <a:r>
              <a:rPr lang="en-US" sz="4400" b="1" dirty="0"/>
              <a:t> </a:t>
            </a:r>
            <a:r>
              <a:rPr lang="en-US" sz="4400" b="1" dirty="0" err="1"/>
              <a:t>Ježibaba</a:t>
            </a:r>
            <a:r>
              <a:rPr lang="en-US" sz="4400" b="1" dirty="0"/>
              <a:t> Armida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1E8F4-3480-B09F-6991-B0685B62F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Rebeka Mikulášová</a:t>
            </a:r>
          </a:p>
          <a:p>
            <a:endParaRPr lang="en-US" dirty="0"/>
          </a:p>
          <a:p>
            <a:r>
              <a:rPr lang="sk-SK" dirty="0"/>
              <a:t>Školiteľ</a:t>
            </a:r>
            <a:r>
              <a:rPr lang="en-US" dirty="0"/>
              <a:t>:</a:t>
            </a:r>
            <a:r>
              <a:rPr lang="sk-SK" dirty="0"/>
              <a:t> RNDr. Peter </a:t>
            </a:r>
            <a:r>
              <a:rPr lang="sk-SK" dirty="0" err="1"/>
              <a:t>Borovanský</a:t>
            </a:r>
            <a:r>
              <a:rPr lang="sk-SK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8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E853A0-BAD0-889B-C44D-D84DB9E8EF8C}"/>
              </a:ext>
            </a:extLst>
          </p:cNvPr>
          <p:cNvSpPr txBox="1"/>
          <p:nvPr/>
        </p:nvSpPr>
        <p:spPr>
          <a:xfrm>
            <a:off x="2246051" y="587691"/>
            <a:ext cx="609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 Black" panose="020B0604020202020204" pitchFamily="34" charset="0"/>
                <a:cs typeface="Arial Black" panose="020B0604020202020204" pitchFamily="34" charset="0"/>
              </a:rPr>
              <a:t>CIEĽ PRÁCE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E27E29-8198-D25B-44EC-94825987F73A}"/>
              </a:ext>
            </a:extLst>
          </p:cNvPr>
          <p:cNvSpPr txBox="1"/>
          <p:nvPr/>
        </p:nvSpPr>
        <p:spPr>
          <a:xfrm>
            <a:off x="2246051" y="1411550"/>
            <a:ext cx="928604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Cieľom</a:t>
            </a:r>
            <a:r>
              <a:rPr lang="en-US" sz="2400" dirty="0"/>
              <a:t> je </a:t>
            </a:r>
            <a:r>
              <a:rPr lang="en-US" sz="2400" dirty="0" err="1"/>
              <a:t>vytvorenie</a:t>
            </a:r>
            <a:r>
              <a:rPr lang="en-US" sz="2400" dirty="0"/>
              <a:t> </a:t>
            </a:r>
            <a:r>
              <a:rPr lang="en-US" sz="2400" dirty="0" err="1"/>
              <a:t>mobilnej</a:t>
            </a:r>
            <a:r>
              <a:rPr lang="en-US" sz="2400" dirty="0"/>
              <a:t> </a:t>
            </a:r>
            <a:r>
              <a:rPr lang="en-US" sz="2400" dirty="0" err="1"/>
              <a:t>aplikácie</a:t>
            </a:r>
            <a:r>
              <a:rPr lang="en-US" sz="2400" dirty="0"/>
              <a:t> pre </a:t>
            </a:r>
            <a:r>
              <a:rPr lang="en-US" sz="2400" dirty="0" err="1"/>
              <a:t>riešenie</a:t>
            </a:r>
            <a:r>
              <a:rPr lang="en-US" sz="2400" dirty="0"/>
              <a:t> </a:t>
            </a:r>
            <a:r>
              <a:rPr lang="en-US" sz="2400" dirty="0" err="1"/>
              <a:t>rôznych</a:t>
            </a:r>
            <a:r>
              <a:rPr lang="en-US" sz="2400" dirty="0"/>
              <a:t> </a:t>
            </a:r>
            <a:r>
              <a:rPr lang="en-US" sz="2400" dirty="0" err="1"/>
              <a:t>typov</a:t>
            </a:r>
            <a:r>
              <a:rPr lang="en-US" sz="2400" dirty="0"/>
              <a:t> </a:t>
            </a:r>
            <a:r>
              <a:rPr lang="en-US" sz="2400" dirty="0" err="1"/>
              <a:t>matematických</a:t>
            </a:r>
            <a:r>
              <a:rPr lang="en-US" sz="2400" dirty="0"/>
              <a:t> </a:t>
            </a:r>
            <a:r>
              <a:rPr lang="en-US" sz="2400" dirty="0" err="1"/>
              <a:t>úloh</a:t>
            </a:r>
            <a:r>
              <a:rPr lang="en-US" sz="2400" dirty="0"/>
              <a:t> </a:t>
            </a:r>
            <a:r>
              <a:rPr lang="en-US" sz="2400" dirty="0" err="1"/>
              <a:t>Hejného</a:t>
            </a:r>
            <a:r>
              <a:rPr lang="en-US" sz="2400" dirty="0"/>
              <a:t> </a:t>
            </a:r>
            <a:r>
              <a:rPr lang="en-US" sz="2400" dirty="0" err="1"/>
              <a:t>metódy</a:t>
            </a:r>
            <a:r>
              <a:rPr lang="en-US" sz="2400" dirty="0"/>
              <a:t> z </a:t>
            </a:r>
            <a:r>
              <a:rPr lang="en-US" sz="2400" dirty="0" err="1"/>
              <a:t>prostredia</a:t>
            </a:r>
            <a:r>
              <a:rPr lang="en-US" sz="2400" dirty="0"/>
              <a:t> </a:t>
            </a:r>
            <a:r>
              <a:rPr lang="en-US" sz="2400" dirty="0" err="1"/>
              <a:t>Ježibaba</a:t>
            </a:r>
            <a:r>
              <a:rPr lang="en-US" sz="2400" dirty="0"/>
              <a:t> Armida.</a:t>
            </a:r>
          </a:p>
          <a:p>
            <a:pPr algn="just"/>
            <a:r>
              <a:rPr lang="en-US" sz="2400" dirty="0" err="1"/>
              <a:t>Aplikácia</a:t>
            </a:r>
            <a:r>
              <a:rPr lang="en-US" sz="2400" dirty="0"/>
              <a:t> </a:t>
            </a:r>
            <a:r>
              <a:rPr lang="en-US" sz="2400" dirty="0" err="1"/>
              <a:t>bude</a:t>
            </a:r>
            <a:r>
              <a:rPr lang="en-US" sz="2400" dirty="0"/>
              <a:t> </a:t>
            </a:r>
            <a:r>
              <a:rPr lang="en-US" sz="2400" dirty="0" err="1"/>
              <a:t>určená</a:t>
            </a:r>
            <a:r>
              <a:rPr lang="en-US" sz="2400" dirty="0"/>
              <a:t> pre </a:t>
            </a:r>
            <a:r>
              <a:rPr lang="en-US" sz="2400" dirty="0" err="1"/>
              <a:t>žiakov</a:t>
            </a:r>
            <a:r>
              <a:rPr lang="en-US" sz="2400" dirty="0"/>
              <a:t> </a:t>
            </a:r>
            <a:r>
              <a:rPr lang="en-US" sz="2400" dirty="0" err="1"/>
              <a:t>prvého</a:t>
            </a:r>
            <a:r>
              <a:rPr lang="en-US" sz="2400" dirty="0"/>
              <a:t> </a:t>
            </a:r>
            <a:r>
              <a:rPr lang="en-US" sz="2400" dirty="0" err="1"/>
              <a:t>stupňa</a:t>
            </a:r>
            <a:r>
              <a:rPr lang="en-US" sz="2400" dirty="0"/>
              <a:t> </a:t>
            </a:r>
            <a:r>
              <a:rPr lang="en-US" sz="2400" dirty="0" err="1"/>
              <a:t>základnej</a:t>
            </a:r>
            <a:r>
              <a:rPr lang="en-US" sz="2400" dirty="0"/>
              <a:t> </a:t>
            </a:r>
            <a:r>
              <a:rPr lang="en-US" sz="2400" dirty="0" err="1"/>
              <a:t>školy</a:t>
            </a:r>
            <a:r>
              <a:rPr lang="en-US" sz="2400" dirty="0"/>
              <a:t>, </a:t>
            </a:r>
            <a:r>
              <a:rPr lang="en-US" sz="2400" dirty="0" err="1"/>
              <a:t>konkrétne</a:t>
            </a:r>
            <a:r>
              <a:rPr lang="en-US" sz="2400" dirty="0"/>
              <a:t> </a:t>
            </a:r>
            <a:r>
              <a:rPr lang="en-US" sz="2400" dirty="0" err="1"/>
              <a:t>štvrtákov</a:t>
            </a:r>
            <a:r>
              <a:rPr lang="en-US" sz="2400" dirty="0"/>
              <a:t> a </a:t>
            </a:r>
            <a:r>
              <a:rPr lang="en-US" sz="2400" dirty="0" err="1"/>
              <a:t>piatakov</a:t>
            </a:r>
            <a:endParaRPr lang="en-US" sz="2400" dirty="0"/>
          </a:p>
          <a:p>
            <a:pPr algn="just"/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Žiaci</a:t>
            </a:r>
            <a:r>
              <a:rPr lang="en-US" sz="2400" dirty="0"/>
              <a:t> </a:t>
            </a:r>
            <a:r>
              <a:rPr lang="en-US" sz="2400" dirty="0" err="1"/>
              <a:t>budú</a:t>
            </a:r>
            <a:r>
              <a:rPr lang="en-US" sz="2400" dirty="0"/>
              <a:t> </a:t>
            </a:r>
            <a:r>
              <a:rPr lang="en-US" sz="2400" dirty="0" err="1"/>
              <a:t>mať</a:t>
            </a:r>
            <a:r>
              <a:rPr lang="en-US" sz="2400" dirty="0"/>
              <a:t> k </a:t>
            </a:r>
            <a:r>
              <a:rPr lang="en-US" sz="2400" dirty="0" err="1"/>
              <a:t>dispozícii</a:t>
            </a:r>
            <a:r>
              <a:rPr lang="en-US" sz="2400" dirty="0"/>
              <a:t> 4 </a:t>
            </a:r>
            <a:r>
              <a:rPr lang="en-US" sz="2400" dirty="0" err="1"/>
              <a:t>úrovne</a:t>
            </a:r>
            <a:r>
              <a:rPr lang="en-US" sz="2400" dirty="0"/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Gradácia</a:t>
            </a:r>
            <a:r>
              <a:rPr lang="en-US" sz="2400" dirty="0"/>
              <a:t> </a:t>
            </a:r>
            <a:r>
              <a:rPr lang="en-US" sz="2400" dirty="0" err="1"/>
              <a:t>úrovní</a:t>
            </a:r>
            <a:r>
              <a:rPr lang="en-US" sz="2400" dirty="0"/>
              <a:t> </a:t>
            </a:r>
            <a:r>
              <a:rPr lang="en-US" sz="2400" dirty="0" err="1"/>
              <a:t>aj</a:t>
            </a:r>
            <a:r>
              <a:rPr lang="en-US" sz="2400" dirty="0"/>
              <a:t> </a:t>
            </a:r>
            <a:r>
              <a:rPr lang="en-US" sz="2400" dirty="0" err="1"/>
              <a:t>úloh</a:t>
            </a:r>
            <a:r>
              <a:rPr lang="en-US" sz="2400" dirty="0"/>
              <a:t> v </a:t>
            </a:r>
            <a:r>
              <a:rPr lang="en-US" sz="2400" dirty="0" err="1"/>
              <a:t>úrovniach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Možnosť</a:t>
            </a:r>
            <a:r>
              <a:rPr lang="en-US" sz="2400" dirty="0"/>
              <a:t> </a:t>
            </a:r>
            <a:r>
              <a:rPr lang="en-US" sz="2400" dirty="0" err="1"/>
              <a:t>vytvorenia</a:t>
            </a:r>
            <a:r>
              <a:rPr lang="en-US" sz="2400" dirty="0"/>
              <a:t> </a:t>
            </a:r>
            <a:r>
              <a:rPr lang="en-US" sz="2400" dirty="0" err="1"/>
              <a:t>vlastnej</a:t>
            </a:r>
            <a:r>
              <a:rPr lang="en-US" sz="2400" dirty="0"/>
              <a:t> </a:t>
            </a:r>
            <a:r>
              <a:rPr lang="en-US" sz="2400" dirty="0" err="1"/>
              <a:t>úlohy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Testovanie</a:t>
            </a:r>
            <a:r>
              <a:rPr lang="en-US" sz="2400" dirty="0"/>
              <a:t> </a:t>
            </a:r>
            <a:r>
              <a:rPr lang="en-US" sz="2400" dirty="0" err="1"/>
              <a:t>aplikácie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základnej</a:t>
            </a:r>
            <a:r>
              <a:rPr lang="en-US" sz="2400" dirty="0"/>
              <a:t> </a:t>
            </a:r>
            <a:r>
              <a:rPr lang="en-US" sz="2400" dirty="0" err="1"/>
              <a:t>škole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10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07ED08-BFB9-5098-2B88-133AEA53BD15}"/>
              </a:ext>
            </a:extLst>
          </p:cNvPr>
          <p:cNvSpPr txBox="1"/>
          <p:nvPr/>
        </p:nvSpPr>
        <p:spPr>
          <a:xfrm>
            <a:off x="2371207" y="622776"/>
            <a:ext cx="609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 Black" panose="020B0604020202020204" pitchFamily="34" charset="0"/>
                <a:cs typeface="Arial Black" panose="020B0604020202020204" pitchFamily="34" charset="0"/>
              </a:rPr>
              <a:t>POSTUP PRÁCE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99487E-6543-C4E0-BFC7-35DC4ADBA92A}"/>
              </a:ext>
            </a:extLst>
          </p:cNvPr>
          <p:cNvSpPr txBox="1"/>
          <p:nvPr/>
        </p:nvSpPr>
        <p:spPr>
          <a:xfrm>
            <a:off x="2371207" y="1461959"/>
            <a:ext cx="865485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err="1">
                <a:latin typeface="+mn-lt"/>
              </a:rPr>
              <a:t>Študovanie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hejného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metódy</a:t>
            </a:r>
            <a:r>
              <a:rPr lang="en-US" sz="2400" b="0" dirty="0">
                <a:latin typeface="+mn-lt"/>
              </a:rPr>
              <a:t> a </a:t>
            </a:r>
            <a:r>
              <a:rPr lang="en-US" sz="2400" b="0" dirty="0" err="1">
                <a:latin typeface="+mn-lt"/>
              </a:rPr>
              <a:t>prostredia</a:t>
            </a:r>
            <a:endParaRPr lang="en-US" sz="2400" b="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err="1">
                <a:latin typeface="+mn-lt"/>
              </a:rPr>
              <a:t>Rozvrhnutie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úrovní</a:t>
            </a:r>
            <a:r>
              <a:rPr lang="en-US" sz="2400" b="0" dirty="0">
                <a:latin typeface="+mn-lt"/>
              </a:rPr>
              <a:t> a </a:t>
            </a:r>
            <a:r>
              <a:rPr lang="en-US" sz="2400" b="0" dirty="0" err="1">
                <a:latin typeface="+mn-lt"/>
              </a:rPr>
              <a:t>gradácie</a:t>
            </a:r>
            <a:endParaRPr lang="en-US" sz="2400" b="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err="1">
                <a:latin typeface="+mn-lt"/>
              </a:rPr>
              <a:t>Návšteva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základnej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školy</a:t>
            </a:r>
            <a:r>
              <a:rPr lang="en-US" sz="2400" b="0" dirty="0">
                <a:latin typeface="+mn-lt"/>
              </a:rPr>
              <a:t> a </a:t>
            </a:r>
            <a:r>
              <a:rPr lang="en-US" sz="2400" b="0" dirty="0" err="1">
                <a:latin typeface="+mn-lt"/>
              </a:rPr>
              <a:t>absolvovanie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ukážkovej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hodiny</a:t>
            </a:r>
            <a:r>
              <a:rPr lang="en-US" sz="2400" b="0" dirty="0">
                <a:latin typeface="+mn-lt"/>
              </a:rPr>
              <a:t> s </a:t>
            </a:r>
            <a:r>
              <a:rPr lang="en-US" sz="2400" b="0" dirty="0" err="1">
                <a:latin typeface="+mn-lt"/>
              </a:rPr>
              <a:t>detmi</a:t>
            </a:r>
            <a:endParaRPr lang="en-US" sz="2400" b="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err="1">
                <a:latin typeface="+mn-lt"/>
              </a:rPr>
              <a:t>Vytvorenie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návrhu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grafiky</a:t>
            </a:r>
            <a:r>
              <a:rPr lang="en-US" sz="2400" b="0" dirty="0">
                <a:latin typeface="+mn-lt"/>
              </a:rPr>
              <a:t> a </a:t>
            </a:r>
            <a:r>
              <a:rPr lang="en-US" sz="2400" b="0" dirty="0" err="1">
                <a:latin typeface="+mn-lt"/>
              </a:rPr>
              <a:t>užívateľského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rozhrania</a:t>
            </a:r>
            <a:endParaRPr lang="en-US" sz="2400" b="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0" dirty="0" err="1">
                <a:latin typeface="+mn-lt"/>
              </a:rPr>
              <a:t>Vytvorenie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prototypu</a:t>
            </a:r>
            <a:r>
              <a:rPr lang="en-US" sz="2400" b="0" dirty="0">
                <a:latin typeface="+mn-lt"/>
              </a:rPr>
              <a:t> a </a:t>
            </a:r>
            <a:r>
              <a:rPr lang="en-US" sz="2400" b="0" dirty="0" err="1">
                <a:latin typeface="+mn-lt"/>
              </a:rPr>
              <a:t>ladenie</a:t>
            </a:r>
            <a:r>
              <a:rPr lang="en-US" sz="2400" b="0" dirty="0">
                <a:latin typeface="+mn-lt"/>
              </a:rPr>
              <a:t> </a:t>
            </a:r>
            <a:r>
              <a:rPr lang="en-US" sz="2400" b="0" dirty="0" err="1">
                <a:latin typeface="+mn-lt"/>
              </a:rPr>
              <a:t>chýb</a:t>
            </a:r>
            <a:endParaRPr lang="en-US" sz="2400" b="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0" dirty="0"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306918-C399-BED0-8756-2766AB545D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89" y="4332467"/>
            <a:ext cx="5328366" cy="225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43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19E34A-B045-215B-DFDE-7C77B707F5FA}"/>
              </a:ext>
            </a:extLst>
          </p:cNvPr>
          <p:cNvSpPr txBox="1"/>
          <p:nvPr/>
        </p:nvSpPr>
        <p:spPr>
          <a:xfrm>
            <a:off x="2419165" y="587691"/>
            <a:ext cx="609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 Black" panose="020B0604020202020204" pitchFamily="34" charset="0"/>
                <a:cs typeface="Arial Black" panose="020B0604020202020204" pitchFamily="34" charset="0"/>
              </a:rPr>
              <a:t>PLÁN IMPLEMENTÁCIE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CD2E2D-1C7C-33CE-C024-17A94C549826}"/>
              </a:ext>
            </a:extLst>
          </p:cNvPr>
          <p:cNvSpPr txBox="1"/>
          <p:nvPr/>
        </p:nvSpPr>
        <p:spPr>
          <a:xfrm>
            <a:off x="2419165" y="1549985"/>
            <a:ext cx="86157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 err="1"/>
              <a:t>Marec</a:t>
            </a:r>
            <a:r>
              <a:rPr lang="en-US" sz="2400" b="1" dirty="0"/>
              <a:t> – </a:t>
            </a:r>
            <a:r>
              <a:rPr lang="en-US" sz="2400" dirty="0" err="1"/>
              <a:t>Dokončenie</a:t>
            </a:r>
            <a:r>
              <a:rPr lang="en-US" sz="2400" dirty="0"/>
              <a:t> </a:t>
            </a:r>
            <a:r>
              <a:rPr lang="en-US" sz="2400" dirty="0" err="1"/>
              <a:t>tretej</a:t>
            </a:r>
            <a:r>
              <a:rPr lang="en-US" sz="2400" dirty="0"/>
              <a:t> a </a:t>
            </a:r>
            <a:r>
              <a:rPr lang="en-US" sz="2400" dirty="0" err="1"/>
              <a:t>štvrtej</a:t>
            </a:r>
            <a:r>
              <a:rPr lang="en-US" sz="2400" dirty="0"/>
              <a:t> </a:t>
            </a:r>
            <a:r>
              <a:rPr lang="en-US" sz="2400" dirty="0" err="1"/>
              <a:t>úrovne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- </a:t>
            </a:r>
            <a:r>
              <a:rPr lang="en-US" sz="2400" dirty="0" err="1"/>
              <a:t>Písanie</a:t>
            </a:r>
            <a:r>
              <a:rPr lang="en-US" sz="2400" dirty="0"/>
              <a:t> </a:t>
            </a:r>
            <a:r>
              <a:rPr lang="en-US" sz="2400" dirty="0" err="1"/>
              <a:t>východiskovej</a:t>
            </a:r>
            <a:r>
              <a:rPr lang="en-US" sz="2400" dirty="0"/>
              <a:t> </a:t>
            </a:r>
            <a:r>
              <a:rPr lang="en-US" sz="2400" dirty="0" err="1"/>
              <a:t>kapitoly</a:t>
            </a:r>
            <a:r>
              <a:rPr lang="en-US" sz="2400"/>
              <a:t> 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 err="1">
                <a:latin typeface="+mn-lt"/>
              </a:rPr>
              <a:t>Apríl</a:t>
            </a:r>
            <a:r>
              <a:rPr lang="en-US" sz="2400" b="1" dirty="0">
                <a:latin typeface="+mn-lt"/>
              </a:rPr>
              <a:t> – </a:t>
            </a:r>
            <a:r>
              <a:rPr lang="en-US" sz="2400" dirty="0" err="1"/>
              <a:t>Vytvorenie</a:t>
            </a:r>
            <a:r>
              <a:rPr lang="en-US" sz="2400" dirty="0"/>
              <a:t> </a:t>
            </a:r>
            <a:r>
              <a:rPr lang="en-US" sz="2400" dirty="0" err="1"/>
              <a:t>editorov</a:t>
            </a:r>
            <a:r>
              <a:rPr lang="en-US" sz="2400" dirty="0"/>
              <a:t> </a:t>
            </a:r>
            <a:r>
              <a:rPr lang="en-US" sz="2400" dirty="0" err="1"/>
              <a:t>úloh</a:t>
            </a:r>
            <a:r>
              <a:rPr lang="en-US" sz="2400" dirty="0"/>
              <a:t> a </a:t>
            </a:r>
            <a:r>
              <a:rPr lang="en-US" sz="2400" dirty="0" err="1"/>
              <a:t>testovanie</a:t>
            </a:r>
            <a:r>
              <a:rPr lang="en-US" sz="2400" dirty="0"/>
              <a:t> v </a:t>
            </a:r>
            <a:r>
              <a:rPr lang="en-US" sz="2400" dirty="0" err="1"/>
              <a:t>škole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 err="1"/>
              <a:t>Máj</a:t>
            </a:r>
            <a:r>
              <a:rPr lang="en-US" sz="2400" b="1" dirty="0"/>
              <a:t> – </a:t>
            </a:r>
            <a:r>
              <a:rPr lang="en-US" sz="2400" dirty="0" err="1"/>
              <a:t>Doladenie</a:t>
            </a:r>
            <a:r>
              <a:rPr lang="en-US" sz="2400" dirty="0"/>
              <a:t> </a:t>
            </a:r>
            <a:r>
              <a:rPr lang="en-US" sz="2400" dirty="0" err="1"/>
              <a:t>aplikácie</a:t>
            </a:r>
            <a:r>
              <a:rPr lang="en-US" sz="2400" dirty="0"/>
              <a:t> a </a:t>
            </a:r>
            <a:r>
              <a:rPr lang="en-US" sz="2400" dirty="0" err="1"/>
              <a:t>dopísanie</a:t>
            </a:r>
            <a:r>
              <a:rPr lang="en-US" sz="2400" dirty="0"/>
              <a:t> </a:t>
            </a:r>
            <a:r>
              <a:rPr lang="en-US" sz="2400" dirty="0" err="1"/>
              <a:t>bakalárskej</a:t>
            </a:r>
            <a:r>
              <a:rPr lang="en-US" sz="2400" dirty="0"/>
              <a:t> </a:t>
            </a:r>
            <a:r>
              <a:rPr lang="en-US" sz="2400" dirty="0" err="1"/>
              <a:t>práce</a:t>
            </a:r>
            <a:endParaRPr lang="en-US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630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60108E-ADC5-448B-B20C-CA0D7CFF6AF2}"/>
              </a:ext>
            </a:extLst>
          </p:cNvPr>
          <p:cNvSpPr txBox="1"/>
          <p:nvPr/>
        </p:nvSpPr>
        <p:spPr>
          <a:xfrm>
            <a:off x="2236433" y="2505670"/>
            <a:ext cx="77191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 err="1"/>
              <a:t>Ďakujem</a:t>
            </a:r>
            <a:r>
              <a:rPr lang="en-US" sz="5400" b="1" dirty="0"/>
              <a:t> za </a:t>
            </a:r>
            <a:r>
              <a:rPr lang="en-US" sz="5400" b="1" dirty="0" err="1"/>
              <a:t>pozornosť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887064347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Explore</Template>
  <TotalTime>28</TotalTime>
  <Words>138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Avenir Next LT Pro</vt:lpstr>
      <vt:lpstr>AvenirNext LT Pro Medium</vt:lpstr>
      <vt:lpstr>Posterama</vt:lpstr>
      <vt:lpstr>ExploreVTI</vt:lpstr>
      <vt:lpstr>Softvérová podpora vyučovania matematiky Hejného metódou - prostredie Ježibaba Armida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Softvérová podpora vyučovania matematiky Hejného metódou - prostredie Ježibaba Armida</dc:title>
  <dc:creator>Mikulášová Rebeka</dc:creator>
  <cp:lastModifiedBy>Mikulášová Rebeka</cp:lastModifiedBy>
  <cp:revision>16</cp:revision>
  <dcterms:created xsi:type="dcterms:W3CDTF">2023-03-19T20:09:34Z</dcterms:created>
  <dcterms:modified xsi:type="dcterms:W3CDTF">2023-03-20T18:04:43Z</dcterms:modified>
</cp:coreProperties>
</file>