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263" r:id="rId3"/>
    <p:sldId id="257" r:id="rId4"/>
    <p:sldId id="258" r:id="rId5"/>
    <p:sldId id="265" r:id="rId6"/>
    <p:sldId id="266" r:id="rId7"/>
    <p:sldId id="264" r:id="rId8"/>
    <p:sldId id="267" r:id="rId9"/>
    <p:sldId id="259" r:id="rId10"/>
    <p:sldId id="260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CE2254F-145C-4181-BF73-1B8036D18CE9}" v="14" dt="2019-06-12T12:25:36.9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l Pázmány" userId="f49c9d1e4f26ec9f" providerId="LiveId" clId="{0CE2254F-145C-4181-BF73-1B8036D18CE9}"/>
    <pc:docChg chg="undo custSel mod addSld delSld modSld">
      <pc:chgData name="Michal Pázmány" userId="f49c9d1e4f26ec9f" providerId="LiveId" clId="{0CE2254F-145C-4181-BF73-1B8036D18CE9}" dt="2019-06-12T12:25:03.450" v="871" actId="20577"/>
      <pc:docMkLst>
        <pc:docMk/>
      </pc:docMkLst>
      <pc:sldChg chg="addSp delSp modSp mod setBg">
        <pc:chgData name="Michal Pázmány" userId="f49c9d1e4f26ec9f" providerId="LiveId" clId="{0CE2254F-145C-4181-BF73-1B8036D18CE9}" dt="2019-06-11T06:57:39.452" v="664" actId="27636"/>
        <pc:sldMkLst>
          <pc:docMk/>
          <pc:sldMk cId="1646974961" sldId="256"/>
        </pc:sldMkLst>
        <pc:spChg chg="mod">
          <ac:chgData name="Michal Pázmány" userId="f49c9d1e4f26ec9f" providerId="LiveId" clId="{0CE2254F-145C-4181-BF73-1B8036D18CE9}" dt="2019-06-11T06:57:22.938" v="662" actId="26606"/>
          <ac:spMkLst>
            <pc:docMk/>
            <pc:sldMk cId="1646974961" sldId="256"/>
            <ac:spMk id="2" creationId="{00000000-0000-0000-0000-000000000000}"/>
          </ac:spMkLst>
        </pc:spChg>
        <pc:spChg chg="mod">
          <ac:chgData name="Michal Pázmány" userId="f49c9d1e4f26ec9f" providerId="LiveId" clId="{0CE2254F-145C-4181-BF73-1B8036D18CE9}" dt="2019-06-11T06:57:39.452" v="664" actId="27636"/>
          <ac:spMkLst>
            <pc:docMk/>
            <pc:sldMk cId="1646974961" sldId="256"/>
            <ac:spMk id="3" creationId="{00000000-0000-0000-0000-000000000000}"/>
          </ac:spMkLst>
        </pc:spChg>
        <pc:spChg chg="add del">
          <ac:chgData name="Michal Pázmány" userId="f49c9d1e4f26ec9f" providerId="LiveId" clId="{0CE2254F-145C-4181-BF73-1B8036D18CE9}" dt="2019-06-11T06:56:54.114" v="657" actId="26606"/>
          <ac:spMkLst>
            <pc:docMk/>
            <pc:sldMk cId="1646974961" sldId="256"/>
            <ac:spMk id="8" creationId="{6F9EB9F2-07E2-4D64-BBD8-BB5B217F1218}"/>
          </ac:spMkLst>
        </pc:spChg>
        <pc:spChg chg="add del">
          <ac:chgData name="Michal Pázmány" userId="f49c9d1e4f26ec9f" providerId="LiveId" clId="{0CE2254F-145C-4181-BF73-1B8036D18CE9}" dt="2019-06-11T06:57:22.938" v="662" actId="26606"/>
          <ac:spMkLst>
            <pc:docMk/>
            <pc:sldMk cId="1646974961" sldId="256"/>
            <ac:spMk id="12" creationId="{E513936D-D1EB-4E42-A97F-942BA1F3DFA7}"/>
          </ac:spMkLst>
        </pc:spChg>
        <pc:spChg chg="add del">
          <ac:chgData name="Michal Pázmány" userId="f49c9d1e4f26ec9f" providerId="LiveId" clId="{0CE2254F-145C-4181-BF73-1B8036D18CE9}" dt="2019-06-11T06:57:22.938" v="662" actId="26606"/>
          <ac:spMkLst>
            <pc:docMk/>
            <pc:sldMk cId="1646974961" sldId="256"/>
            <ac:spMk id="13" creationId="{D8386171-E87D-46AB-8718-4CE2A88748BD}"/>
          </ac:spMkLst>
        </pc:spChg>
        <pc:spChg chg="add del">
          <ac:chgData name="Michal Pázmány" userId="f49c9d1e4f26ec9f" providerId="LiveId" clId="{0CE2254F-145C-4181-BF73-1B8036D18CE9}" dt="2019-06-11T06:57:22.938" v="662" actId="26606"/>
          <ac:spMkLst>
            <pc:docMk/>
            <pc:sldMk cId="1646974961" sldId="256"/>
            <ac:spMk id="14" creationId="{207CB456-8849-413C-8210-B663779A32E0}"/>
          </ac:spMkLst>
        </pc:spChg>
        <pc:spChg chg="add">
          <ac:chgData name="Michal Pázmány" userId="f49c9d1e4f26ec9f" providerId="LiveId" clId="{0CE2254F-145C-4181-BF73-1B8036D18CE9}" dt="2019-06-11T06:57:22.938" v="662" actId="26606"/>
          <ac:spMkLst>
            <pc:docMk/>
            <pc:sldMk cId="1646974961" sldId="256"/>
            <ac:spMk id="19" creationId="{23962611-DFD5-4092-AAFD-559E3DFCE2C9}"/>
          </ac:spMkLst>
        </pc:spChg>
        <pc:picChg chg="add">
          <ac:chgData name="Michal Pázmány" userId="f49c9d1e4f26ec9f" providerId="LiveId" clId="{0CE2254F-145C-4181-BF73-1B8036D18CE9}" dt="2019-06-11T06:57:22.938" v="662" actId="26606"/>
          <ac:picMkLst>
            <pc:docMk/>
            <pc:sldMk cId="1646974961" sldId="256"/>
            <ac:picMk id="21" creationId="{2270F1FA-0425-408F-9861-80BF5AFB276D}"/>
          </ac:picMkLst>
        </pc:picChg>
        <pc:cxnChg chg="add del">
          <ac:chgData name="Michal Pázmány" userId="f49c9d1e4f26ec9f" providerId="LiveId" clId="{0CE2254F-145C-4181-BF73-1B8036D18CE9}" dt="2019-06-11T06:56:54.114" v="657" actId="26606"/>
          <ac:cxnSpMkLst>
            <pc:docMk/>
            <pc:sldMk cId="1646974961" sldId="256"/>
            <ac:cxnSpMk id="10" creationId="{F0C57C7C-DFE9-4A1E-B7A9-DF40E63366BB}"/>
          </ac:cxnSpMkLst>
        </pc:cxnChg>
      </pc:sldChg>
      <pc:sldChg chg="addSp modSp mod setBg">
        <pc:chgData name="Michal Pázmány" userId="f49c9d1e4f26ec9f" providerId="LiveId" clId="{0CE2254F-145C-4181-BF73-1B8036D18CE9}" dt="2019-06-11T06:57:49.590" v="665" actId="26606"/>
        <pc:sldMkLst>
          <pc:docMk/>
          <pc:sldMk cId="2110354503" sldId="257"/>
        </pc:sldMkLst>
        <pc:spChg chg="mod">
          <ac:chgData name="Michal Pázmány" userId="f49c9d1e4f26ec9f" providerId="LiveId" clId="{0CE2254F-145C-4181-BF73-1B8036D18CE9}" dt="2019-06-11T06:57:49.590" v="665" actId="26606"/>
          <ac:spMkLst>
            <pc:docMk/>
            <pc:sldMk cId="2110354503" sldId="257"/>
            <ac:spMk id="2" creationId="{00000000-0000-0000-0000-000000000000}"/>
          </ac:spMkLst>
        </pc:spChg>
        <pc:spChg chg="mod">
          <ac:chgData name="Michal Pázmány" userId="f49c9d1e4f26ec9f" providerId="LiveId" clId="{0CE2254F-145C-4181-BF73-1B8036D18CE9}" dt="2019-06-11T06:57:49.590" v="665" actId="26606"/>
          <ac:spMkLst>
            <pc:docMk/>
            <pc:sldMk cId="2110354503" sldId="257"/>
            <ac:spMk id="3" creationId="{00000000-0000-0000-0000-000000000000}"/>
          </ac:spMkLst>
        </pc:spChg>
        <pc:spChg chg="add">
          <ac:chgData name="Michal Pázmány" userId="f49c9d1e4f26ec9f" providerId="LiveId" clId="{0CE2254F-145C-4181-BF73-1B8036D18CE9}" dt="2019-06-11T06:57:49.590" v="665" actId="26606"/>
          <ac:spMkLst>
            <pc:docMk/>
            <pc:sldMk cId="2110354503" sldId="257"/>
            <ac:spMk id="8" creationId="{3B854194-185D-494D-905C-7C7CB2E30F6E}"/>
          </ac:spMkLst>
        </pc:spChg>
        <pc:spChg chg="add">
          <ac:chgData name="Michal Pázmány" userId="f49c9d1e4f26ec9f" providerId="LiveId" clId="{0CE2254F-145C-4181-BF73-1B8036D18CE9}" dt="2019-06-11T06:57:49.590" v="665" actId="26606"/>
          <ac:spMkLst>
            <pc:docMk/>
            <pc:sldMk cId="2110354503" sldId="257"/>
            <ac:spMk id="10" creationId="{B4F5FA0D-0104-4987-8241-EFF7C85B88DE}"/>
          </ac:spMkLst>
        </pc:spChg>
        <pc:picChg chg="add">
          <ac:chgData name="Michal Pázmány" userId="f49c9d1e4f26ec9f" providerId="LiveId" clId="{0CE2254F-145C-4181-BF73-1B8036D18CE9}" dt="2019-06-11T06:57:49.590" v="665" actId="26606"/>
          <ac:picMkLst>
            <pc:docMk/>
            <pc:sldMk cId="2110354503" sldId="257"/>
            <ac:picMk id="12" creationId="{2897127E-6CEF-446C-BE87-93B7C46E49D1}"/>
          </ac:picMkLst>
        </pc:picChg>
      </pc:sldChg>
      <pc:sldChg chg="addSp delSp modSp mod setBg">
        <pc:chgData name="Michal Pázmány" userId="f49c9d1e4f26ec9f" providerId="LiveId" clId="{0CE2254F-145C-4181-BF73-1B8036D18CE9}" dt="2019-06-11T07:00:16.995" v="678" actId="26606"/>
        <pc:sldMkLst>
          <pc:docMk/>
          <pc:sldMk cId="2967026644" sldId="258"/>
        </pc:sldMkLst>
        <pc:spChg chg="mod">
          <ac:chgData name="Michal Pázmány" userId="f49c9d1e4f26ec9f" providerId="LiveId" clId="{0CE2254F-145C-4181-BF73-1B8036D18CE9}" dt="2019-06-11T07:00:16.995" v="678" actId="26606"/>
          <ac:spMkLst>
            <pc:docMk/>
            <pc:sldMk cId="2967026644" sldId="258"/>
            <ac:spMk id="2" creationId="{00000000-0000-0000-0000-000000000000}"/>
          </ac:spMkLst>
        </pc:spChg>
        <pc:spChg chg="mod">
          <ac:chgData name="Michal Pázmány" userId="f49c9d1e4f26ec9f" providerId="LiveId" clId="{0CE2254F-145C-4181-BF73-1B8036D18CE9}" dt="2019-06-11T07:00:16.995" v="678" actId="26606"/>
          <ac:spMkLst>
            <pc:docMk/>
            <pc:sldMk cId="2967026644" sldId="258"/>
            <ac:spMk id="3" creationId="{00000000-0000-0000-0000-000000000000}"/>
          </ac:spMkLst>
        </pc:spChg>
        <pc:spChg chg="add del">
          <ac:chgData name="Michal Pázmány" userId="f49c9d1e4f26ec9f" providerId="LiveId" clId="{0CE2254F-145C-4181-BF73-1B8036D18CE9}" dt="2019-06-11T07:00:03.134" v="674"/>
          <ac:spMkLst>
            <pc:docMk/>
            <pc:sldMk cId="2967026644" sldId="258"/>
            <ac:spMk id="4" creationId="{15950DA7-3A71-4332-BFAA-A20C9A5AC13C}"/>
          </ac:spMkLst>
        </pc:spChg>
        <pc:spChg chg="add del">
          <ac:chgData name="Michal Pázmány" userId="f49c9d1e4f26ec9f" providerId="LiveId" clId="{0CE2254F-145C-4181-BF73-1B8036D18CE9}" dt="2019-06-11T07:00:16.995" v="678" actId="26606"/>
          <ac:spMkLst>
            <pc:docMk/>
            <pc:sldMk cId="2967026644" sldId="258"/>
            <ac:spMk id="8" creationId="{3B854194-185D-494D-905C-7C7CB2E30F6E}"/>
          </ac:spMkLst>
        </pc:spChg>
        <pc:spChg chg="add del">
          <ac:chgData name="Michal Pázmány" userId="f49c9d1e4f26ec9f" providerId="LiveId" clId="{0CE2254F-145C-4181-BF73-1B8036D18CE9}" dt="2019-06-11T07:00:16.995" v="678" actId="26606"/>
          <ac:spMkLst>
            <pc:docMk/>
            <pc:sldMk cId="2967026644" sldId="258"/>
            <ac:spMk id="10" creationId="{B4F5FA0D-0104-4987-8241-EFF7C85B88DE}"/>
          </ac:spMkLst>
        </pc:spChg>
        <pc:spChg chg="add del">
          <ac:chgData name="Michal Pázmány" userId="f49c9d1e4f26ec9f" providerId="LiveId" clId="{0CE2254F-145C-4181-BF73-1B8036D18CE9}" dt="2019-06-11T07:00:16.995" v="678" actId="26606"/>
          <ac:spMkLst>
            <pc:docMk/>
            <pc:sldMk cId="2967026644" sldId="258"/>
            <ac:spMk id="17" creationId="{4351DFE5-F63D-4BE0-BDA9-E3EB88F01AA5}"/>
          </ac:spMkLst>
        </pc:spChg>
        <pc:picChg chg="add del">
          <ac:chgData name="Michal Pázmány" userId="f49c9d1e4f26ec9f" providerId="LiveId" clId="{0CE2254F-145C-4181-BF73-1B8036D18CE9}" dt="2019-06-11T07:00:16.995" v="678" actId="26606"/>
          <ac:picMkLst>
            <pc:docMk/>
            <pc:sldMk cId="2967026644" sldId="258"/>
            <ac:picMk id="12" creationId="{2897127E-6CEF-446C-BE87-93B7C46E49D1}"/>
          </ac:picMkLst>
        </pc:picChg>
        <pc:picChg chg="add del">
          <ac:chgData name="Michal Pázmány" userId="f49c9d1e4f26ec9f" providerId="LiveId" clId="{0CE2254F-145C-4181-BF73-1B8036D18CE9}" dt="2019-06-11T07:00:16.995" v="678" actId="26606"/>
          <ac:picMkLst>
            <pc:docMk/>
            <pc:sldMk cId="2967026644" sldId="258"/>
            <ac:picMk id="19" creationId="{3AA16612-ACD2-4A16-8F2B-4514FD6BF28F}"/>
          </ac:picMkLst>
        </pc:picChg>
      </pc:sldChg>
      <pc:sldChg chg="addSp modSp mod setBg">
        <pc:chgData name="Michal Pázmány" userId="f49c9d1e4f26ec9f" providerId="LiveId" clId="{0CE2254F-145C-4181-BF73-1B8036D18CE9}" dt="2019-06-11T06:58:16.965" v="667" actId="26606"/>
        <pc:sldMkLst>
          <pc:docMk/>
          <pc:sldMk cId="1895524730" sldId="259"/>
        </pc:sldMkLst>
        <pc:spChg chg="mod">
          <ac:chgData name="Michal Pázmány" userId="f49c9d1e4f26ec9f" providerId="LiveId" clId="{0CE2254F-145C-4181-BF73-1B8036D18CE9}" dt="2019-06-11T06:58:16.965" v="667" actId="26606"/>
          <ac:spMkLst>
            <pc:docMk/>
            <pc:sldMk cId="1895524730" sldId="259"/>
            <ac:spMk id="2" creationId="{00000000-0000-0000-0000-000000000000}"/>
          </ac:spMkLst>
        </pc:spChg>
        <pc:spChg chg="mod">
          <ac:chgData name="Michal Pázmány" userId="f49c9d1e4f26ec9f" providerId="LiveId" clId="{0CE2254F-145C-4181-BF73-1B8036D18CE9}" dt="2019-06-11T06:58:16.965" v="667" actId="26606"/>
          <ac:spMkLst>
            <pc:docMk/>
            <pc:sldMk cId="1895524730" sldId="259"/>
            <ac:spMk id="3" creationId="{00000000-0000-0000-0000-000000000000}"/>
          </ac:spMkLst>
        </pc:spChg>
        <pc:spChg chg="add">
          <ac:chgData name="Michal Pázmány" userId="f49c9d1e4f26ec9f" providerId="LiveId" clId="{0CE2254F-145C-4181-BF73-1B8036D18CE9}" dt="2019-06-11T06:58:16.965" v="667" actId="26606"/>
          <ac:spMkLst>
            <pc:docMk/>
            <pc:sldMk cId="1895524730" sldId="259"/>
            <ac:spMk id="8" creationId="{3B854194-185D-494D-905C-7C7CB2E30F6E}"/>
          </ac:spMkLst>
        </pc:spChg>
        <pc:spChg chg="add">
          <ac:chgData name="Michal Pázmány" userId="f49c9d1e4f26ec9f" providerId="LiveId" clId="{0CE2254F-145C-4181-BF73-1B8036D18CE9}" dt="2019-06-11T06:58:16.965" v="667" actId="26606"/>
          <ac:spMkLst>
            <pc:docMk/>
            <pc:sldMk cId="1895524730" sldId="259"/>
            <ac:spMk id="10" creationId="{B4F5FA0D-0104-4987-8241-EFF7C85B88DE}"/>
          </ac:spMkLst>
        </pc:spChg>
        <pc:picChg chg="add">
          <ac:chgData name="Michal Pázmány" userId="f49c9d1e4f26ec9f" providerId="LiveId" clId="{0CE2254F-145C-4181-BF73-1B8036D18CE9}" dt="2019-06-11T06:58:16.965" v="667" actId="26606"/>
          <ac:picMkLst>
            <pc:docMk/>
            <pc:sldMk cId="1895524730" sldId="259"/>
            <ac:picMk id="12" creationId="{2897127E-6CEF-446C-BE87-93B7C46E49D1}"/>
          </ac:picMkLst>
        </pc:picChg>
      </pc:sldChg>
      <pc:sldChg chg="addSp modSp mod setBg">
        <pc:chgData name="Michal Pázmány" userId="f49c9d1e4f26ec9f" providerId="LiveId" clId="{0CE2254F-145C-4181-BF73-1B8036D18CE9}" dt="2019-06-11T06:58:19.887" v="668" actId="26606"/>
        <pc:sldMkLst>
          <pc:docMk/>
          <pc:sldMk cId="1368980354" sldId="260"/>
        </pc:sldMkLst>
        <pc:spChg chg="mod">
          <ac:chgData name="Michal Pázmány" userId="f49c9d1e4f26ec9f" providerId="LiveId" clId="{0CE2254F-145C-4181-BF73-1B8036D18CE9}" dt="2019-06-11T06:58:19.887" v="668" actId="26606"/>
          <ac:spMkLst>
            <pc:docMk/>
            <pc:sldMk cId="1368980354" sldId="260"/>
            <ac:spMk id="2" creationId="{00000000-0000-0000-0000-000000000000}"/>
          </ac:spMkLst>
        </pc:spChg>
        <pc:spChg chg="mod">
          <ac:chgData name="Michal Pázmány" userId="f49c9d1e4f26ec9f" providerId="LiveId" clId="{0CE2254F-145C-4181-BF73-1B8036D18CE9}" dt="2019-06-11T06:58:19.887" v="668" actId="26606"/>
          <ac:spMkLst>
            <pc:docMk/>
            <pc:sldMk cId="1368980354" sldId="260"/>
            <ac:spMk id="3" creationId="{00000000-0000-0000-0000-000000000000}"/>
          </ac:spMkLst>
        </pc:spChg>
        <pc:spChg chg="add">
          <ac:chgData name="Michal Pázmány" userId="f49c9d1e4f26ec9f" providerId="LiveId" clId="{0CE2254F-145C-4181-BF73-1B8036D18CE9}" dt="2019-06-11T06:58:19.887" v="668" actId="26606"/>
          <ac:spMkLst>
            <pc:docMk/>
            <pc:sldMk cId="1368980354" sldId="260"/>
            <ac:spMk id="8" creationId="{3B854194-185D-494D-905C-7C7CB2E30F6E}"/>
          </ac:spMkLst>
        </pc:spChg>
        <pc:spChg chg="add">
          <ac:chgData name="Michal Pázmány" userId="f49c9d1e4f26ec9f" providerId="LiveId" clId="{0CE2254F-145C-4181-BF73-1B8036D18CE9}" dt="2019-06-11T06:58:19.887" v="668" actId="26606"/>
          <ac:spMkLst>
            <pc:docMk/>
            <pc:sldMk cId="1368980354" sldId="260"/>
            <ac:spMk id="10" creationId="{B4F5FA0D-0104-4987-8241-EFF7C85B88DE}"/>
          </ac:spMkLst>
        </pc:spChg>
        <pc:picChg chg="add">
          <ac:chgData name="Michal Pázmány" userId="f49c9d1e4f26ec9f" providerId="LiveId" clId="{0CE2254F-145C-4181-BF73-1B8036D18CE9}" dt="2019-06-11T06:58:19.887" v="668" actId="26606"/>
          <ac:picMkLst>
            <pc:docMk/>
            <pc:sldMk cId="1368980354" sldId="260"/>
            <ac:picMk id="12" creationId="{2897127E-6CEF-446C-BE87-93B7C46E49D1}"/>
          </ac:picMkLst>
        </pc:picChg>
      </pc:sldChg>
      <pc:sldChg chg="modSp del">
        <pc:chgData name="Michal Pázmány" userId="f49c9d1e4f26ec9f" providerId="LiveId" clId="{0CE2254F-145C-4181-BF73-1B8036D18CE9}" dt="2019-06-11T07:02:32.096" v="730" actId="2696"/>
        <pc:sldMkLst>
          <pc:docMk/>
          <pc:sldMk cId="3628865531" sldId="261"/>
        </pc:sldMkLst>
        <pc:spChg chg="mod">
          <ac:chgData name="Michal Pázmány" userId="f49c9d1e4f26ec9f" providerId="LiveId" clId="{0CE2254F-145C-4181-BF73-1B8036D18CE9}" dt="2019-06-11T06:17:08.052" v="129" actId="20577"/>
          <ac:spMkLst>
            <pc:docMk/>
            <pc:sldMk cId="3628865531" sldId="261"/>
            <ac:spMk id="2" creationId="{00000000-0000-0000-0000-000000000000}"/>
          </ac:spMkLst>
        </pc:spChg>
      </pc:sldChg>
      <pc:sldChg chg="addSp delSp modSp del mod setBg">
        <pc:chgData name="Michal Pázmány" userId="f49c9d1e4f26ec9f" providerId="LiveId" clId="{0CE2254F-145C-4181-BF73-1B8036D18CE9}" dt="2019-06-11T07:02:32.104" v="731" actId="2696"/>
        <pc:sldMkLst>
          <pc:docMk/>
          <pc:sldMk cId="831335539" sldId="262"/>
        </pc:sldMkLst>
        <pc:spChg chg="mod">
          <ac:chgData name="Michal Pázmány" userId="f49c9d1e4f26ec9f" providerId="LiveId" clId="{0CE2254F-145C-4181-BF73-1B8036D18CE9}" dt="2019-06-11T06:59:12.661" v="671" actId="26606"/>
          <ac:spMkLst>
            <pc:docMk/>
            <pc:sldMk cId="831335539" sldId="262"/>
            <ac:spMk id="2" creationId="{00000000-0000-0000-0000-000000000000}"/>
          </ac:spMkLst>
        </pc:spChg>
        <pc:spChg chg="add del">
          <ac:chgData name="Michal Pázmány" userId="f49c9d1e4f26ec9f" providerId="LiveId" clId="{0CE2254F-145C-4181-BF73-1B8036D18CE9}" dt="2019-06-11T06:59:12.661" v="671" actId="26606"/>
          <ac:spMkLst>
            <pc:docMk/>
            <pc:sldMk cId="831335539" sldId="262"/>
            <ac:spMk id="9" creationId="{84867EAF-AE1D-4322-9DE8-383AE3F7BCD9}"/>
          </ac:spMkLst>
        </pc:spChg>
        <pc:picChg chg="mod">
          <ac:chgData name="Michal Pázmány" userId="f49c9d1e4f26ec9f" providerId="LiveId" clId="{0CE2254F-145C-4181-BF73-1B8036D18CE9}" dt="2019-06-11T06:59:12.661" v="671" actId="26606"/>
          <ac:picMkLst>
            <pc:docMk/>
            <pc:sldMk cId="831335539" sldId="262"/>
            <ac:picMk id="4" creationId="{00000000-0000-0000-0000-000000000000}"/>
          </ac:picMkLst>
        </pc:picChg>
        <pc:picChg chg="add del">
          <ac:chgData name="Michal Pázmány" userId="f49c9d1e4f26ec9f" providerId="LiveId" clId="{0CE2254F-145C-4181-BF73-1B8036D18CE9}" dt="2019-06-11T06:59:12.661" v="671" actId="26606"/>
          <ac:picMkLst>
            <pc:docMk/>
            <pc:sldMk cId="831335539" sldId="262"/>
            <ac:picMk id="11" creationId="{40676238-7F95-4EEB-836A-7D23927873AD}"/>
          </ac:picMkLst>
        </pc:picChg>
      </pc:sldChg>
      <pc:sldChg chg="addSp delSp modSp add mod setBg">
        <pc:chgData name="Michal Pázmány" userId="f49c9d1e4f26ec9f" providerId="LiveId" clId="{0CE2254F-145C-4181-BF73-1B8036D18CE9}" dt="2019-06-11T06:57:19.206" v="661" actId="26606"/>
        <pc:sldMkLst>
          <pc:docMk/>
          <pc:sldMk cId="4256891748" sldId="263"/>
        </pc:sldMkLst>
        <pc:spChg chg="mod">
          <ac:chgData name="Michal Pázmány" userId="f49c9d1e4f26ec9f" providerId="LiveId" clId="{0CE2254F-145C-4181-BF73-1B8036D18CE9}" dt="2019-06-11T06:57:19.206" v="661" actId="26606"/>
          <ac:spMkLst>
            <pc:docMk/>
            <pc:sldMk cId="4256891748" sldId="263"/>
            <ac:spMk id="2" creationId="{8BFC5F59-9C7B-4F6C-8FF6-59F8C6C3B4D3}"/>
          </ac:spMkLst>
        </pc:spChg>
        <pc:spChg chg="mod">
          <ac:chgData name="Michal Pázmány" userId="f49c9d1e4f26ec9f" providerId="LiveId" clId="{0CE2254F-145C-4181-BF73-1B8036D18CE9}" dt="2019-06-11T06:57:19.206" v="661" actId="26606"/>
          <ac:spMkLst>
            <pc:docMk/>
            <pc:sldMk cId="4256891748" sldId="263"/>
            <ac:spMk id="3" creationId="{2D6B1AEE-520A-44B4-B5DA-7138BE53CD65}"/>
          </ac:spMkLst>
        </pc:spChg>
        <pc:spChg chg="add del">
          <ac:chgData name="Michal Pázmány" userId="f49c9d1e4f26ec9f" providerId="LiveId" clId="{0CE2254F-145C-4181-BF73-1B8036D18CE9}" dt="2019-06-11T06:57:19.175" v="660" actId="26606"/>
          <ac:spMkLst>
            <pc:docMk/>
            <pc:sldMk cId="4256891748" sldId="263"/>
            <ac:spMk id="8" creationId="{6D6CDB20-394C-4D51-9C5B-8751E21338DC}"/>
          </ac:spMkLst>
        </pc:spChg>
        <pc:spChg chg="add del">
          <ac:chgData name="Michal Pázmány" userId="f49c9d1e4f26ec9f" providerId="LiveId" clId="{0CE2254F-145C-4181-BF73-1B8036D18CE9}" dt="2019-06-11T06:57:19.175" v="660" actId="26606"/>
          <ac:spMkLst>
            <pc:docMk/>
            <pc:sldMk cId="4256891748" sldId="263"/>
            <ac:spMk id="10" creationId="{46DFD1E0-DCA7-47E6-B78B-6ECDDF873DD6}"/>
          </ac:spMkLst>
        </pc:spChg>
        <pc:spChg chg="add del">
          <ac:chgData name="Michal Pázmány" userId="f49c9d1e4f26ec9f" providerId="LiveId" clId="{0CE2254F-145C-4181-BF73-1B8036D18CE9}" dt="2019-06-11T06:57:19.175" v="660" actId="26606"/>
          <ac:spMkLst>
            <pc:docMk/>
            <pc:sldMk cId="4256891748" sldId="263"/>
            <ac:spMk id="12" creationId="{8AAB0B1E-BB97-40E0-8DCD-D1197A0E1D6A}"/>
          </ac:spMkLst>
        </pc:spChg>
        <pc:spChg chg="add">
          <ac:chgData name="Michal Pázmány" userId="f49c9d1e4f26ec9f" providerId="LiveId" clId="{0CE2254F-145C-4181-BF73-1B8036D18CE9}" dt="2019-06-11T06:57:19.206" v="661" actId="26606"/>
          <ac:spMkLst>
            <pc:docMk/>
            <pc:sldMk cId="4256891748" sldId="263"/>
            <ac:spMk id="14" creationId="{3B854194-185D-494D-905C-7C7CB2E30F6E}"/>
          </ac:spMkLst>
        </pc:spChg>
        <pc:spChg chg="add">
          <ac:chgData name="Michal Pázmány" userId="f49c9d1e4f26ec9f" providerId="LiveId" clId="{0CE2254F-145C-4181-BF73-1B8036D18CE9}" dt="2019-06-11T06:57:19.206" v="661" actId="26606"/>
          <ac:spMkLst>
            <pc:docMk/>
            <pc:sldMk cId="4256891748" sldId="263"/>
            <ac:spMk id="15" creationId="{B4F5FA0D-0104-4987-8241-EFF7C85B88DE}"/>
          </ac:spMkLst>
        </pc:spChg>
        <pc:picChg chg="add">
          <ac:chgData name="Michal Pázmány" userId="f49c9d1e4f26ec9f" providerId="LiveId" clId="{0CE2254F-145C-4181-BF73-1B8036D18CE9}" dt="2019-06-11T06:57:19.206" v="661" actId="26606"/>
          <ac:picMkLst>
            <pc:docMk/>
            <pc:sldMk cId="4256891748" sldId="263"/>
            <ac:picMk id="16" creationId="{2897127E-6CEF-446C-BE87-93B7C46E49D1}"/>
          </ac:picMkLst>
        </pc:picChg>
      </pc:sldChg>
      <pc:sldChg chg="addSp delSp modSp add mod setBg">
        <pc:chgData name="Michal Pázmány" userId="f49c9d1e4f26ec9f" providerId="LiveId" clId="{0CE2254F-145C-4181-BF73-1B8036D18CE9}" dt="2019-06-11T06:58:31.100" v="669" actId="26606"/>
        <pc:sldMkLst>
          <pc:docMk/>
          <pc:sldMk cId="779193963" sldId="264"/>
        </pc:sldMkLst>
        <pc:spChg chg="mod">
          <ac:chgData name="Michal Pázmány" userId="f49c9d1e4f26ec9f" providerId="LiveId" clId="{0CE2254F-145C-4181-BF73-1B8036D18CE9}" dt="2019-06-11T06:58:31.100" v="669" actId="26606"/>
          <ac:spMkLst>
            <pc:docMk/>
            <pc:sldMk cId="779193963" sldId="264"/>
            <ac:spMk id="2" creationId="{67D1DB02-F9D3-4A53-AFA0-9C3221FB2A75}"/>
          </ac:spMkLst>
        </pc:spChg>
        <pc:spChg chg="del">
          <ac:chgData name="Michal Pázmány" userId="f49c9d1e4f26ec9f" providerId="LiveId" clId="{0CE2254F-145C-4181-BF73-1B8036D18CE9}" dt="2019-06-11T06:55:26.532" v="600"/>
          <ac:spMkLst>
            <pc:docMk/>
            <pc:sldMk cId="779193963" sldId="264"/>
            <ac:spMk id="3" creationId="{A58D02B9-1C57-4CB7-95F8-D9193A5AE2C0}"/>
          </ac:spMkLst>
        </pc:spChg>
        <pc:spChg chg="add">
          <ac:chgData name="Michal Pázmány" userId="f49c9d1e4f26ec9f" providerId="LiveId" clId="{0CE2254F-145C-4181-BF73-1B8036D18CE9}" dt="2019-06-11T06:58:31.100" v="669" actId="26606"/>
          <ac:spMkLst>
            <pc:docMk/>
            <pc:sldMk cId="779193963" sldId="264"/>
            <ac:spMk id="10" creationId="{84867EAF-AE1D-4322-9DE8-383AE3F7BCD9}"/>
          </ac:spMkLst>
        </pc:spChg>
        <pc:picChg chg="add mod">
          <ac:chgData name="Michal Pázmány" userId="f49c9d1e4f26ec9f" providerId="LiveId" clId="{0CE2254F-145C-4181-BF73-1B8036D18CE9}" dt="2019-06-11T06:58:31.100" v="669" actId="26606"/>
          <ac:picMkLst>
            <pc:docMk/>
            <pc:sldMk cId="779193963" sldId="264"/>
            <ac:picMk id="5" creationId="{33B62A37-83C4-4208-90C7-13A7702CC526}"/>
          </ac:picMkLst>
        </pc:picChg>
        <pc:picChg chg="add">
          <ac:chgData name="Michal Pázmány" userId="f49c9d1e4f26ec9f" providerId="LiveId" clId="{0CE2254F-145C-4181-BF73-1B8036D18CE9}" dt="2019-06-11T06:58:31.100" v="669" actId="26606"/>
          <ac:picMkLst>
            <pc:docMk/>
            <pc:sldMk cId="779193963" sldId="264"/>
            <ac:picMk id="12" creationId="{40676238-7F95-4EEB-836A-7D23927873AD}"/>
          </ac:picMkLst>
        </pc:picChg>
      </pc:sldChg>
      <pc:sldChg chg="addSp delSp modSp add mod setBg delDesignElem">
        <pc:chgData name="Michal Pázmány" userId="f49c9d1e4f26ec9f" providerId="LiveId" clId="{0CE2254F-145C-4181-BF73-1B8036D18CE9}" dt="2019-06-11T07:01:20.657" v="711" actId="20577"/>
        <pc:sldMkLst>
          <pc:docMk/>
          <pc:sldMk cId="165442982" sldId="265"/>
        </pc:sldMkLst>
        <pc:spChg chg="mod">
          <ac:chgData name="Michal Pázmány" userId="f49c9d1e4f26ec9f" providerId="LiveId" clId="{0CE2254F-145C-4181-BF73-1B8036D18CE9}" dt="2019-06-11T07:01:20.657" v="711" actId="20577"/>
          <ac:spMkLst>
            <pc:docMk/>
            <pc:sldMk cId="165442982" sldId="265"/>
            <ac:spMk id="2" creationId="{00000000-0000-0000-0000-000000000000}"/>
          </ac:spMkLst>
        </pc:spChg>
        <pc:spChg chg="del mod">
          <ac:chgData name="Michal Pázmány" userId="f49c9d1e4f26ec9f" providerId="LiveId" clId="{0CE2254F-145C-4181-BF73-1B8036D18CE9}" dt="2019-06-11T07:00:51.030" v="683"/>
          <ac:spMkLst>
            <pc:docMk/>
            <pc:sldMk cId="165442982" sldId="265"/>
            <ac:spMk id="3" creationId="{00000000-0000-0000-0000-000000000000}"/>
          </ac:spMkLst>
        </pc:spChg>
        <pc:spChg chg="add">
          <ac:chgData name="Michal Pázmány" userId="f49c9d1e4f26ec9f" providerId="LiveId" clId="{0CE2254F-145C-4181-BF73-1B8036D18CE9}" dt="2019-06-11T07:00:35.723" v="681" actId="26606"/>
          <ac:spMkLst>
            <pc:docMk/>
            <pc:sldMk cId="165442982" sldId="265"/>
            <ac:spMk id="5" creationId="{4351DFE5-F63D-4BE0-BDA9-E3EB88F01AA5}"/>
          </ac:spMkLst>
        </pc:spChg>
        <pc:spChg chg="del">
          <ac:chgData name="Michal Pázmány" userId="f49c9d1e4f26ec9f" providerId="LiveId" clId="{0CE2254F-145C-4181-BF73-1B8036D18CE9}" dt="2019-06-11T07:00:25.875" v="680"/>
          <ac:spMkLst>
            <pc:docMk/>
            <pc:sldMk cId="165442982" sldId="265"/>
            <ac:spMk id="8" creationId="{3B854194-185D-494D-905C-7C7CB2E30F6E}"/>
          </ac:spMkLst>
        </pc:spChg>
        <pc:spChg chg="del">
          <ac:chgData name="Michal Pázmány" userId="f49c9d1e4f26ec9f" providerId="LiveId" clId="{0CE2254F-145C-4181-BF73-1B8036D18CE9}" dt="2019-06-11T07:00:25.875" v="680"/>
          <ac:spMkLst>
            <pc:docMk/>
            <pc:sldMk cId="165442982" sldId="265"/>
            <ac:spMk id="10" creationId="{B4F5FA0D-0104-4987-8241-EFF7C85B88DE}"/>
          </ac:spMkLst>
        </pc:spChg>
        <pc:picChg chg="add">
          <ac:chgData name="Michal Pázmány" userId="f49c9d1e4f26ec9f" providerId="LiveId" clId="{0CE2254F-145C-4181-BF73-1B8036D18CE9}" dt="2019-06-11T07:00:35.723" v="681" actId="26606"/>
          <ac:picMkLst>
            <pc:docMk/>
            <pc:sldMk cId="165442982" sldId="265"/>
            <ac:picMk id="6" creationId="{3AA16612-ACD2-4A16-8F2B-4514FD6BF28F}"/>
          </ac:picMkLst>
        </pc:picChg>
        <pc:picChg chg="add mod">
          <ac:chgData name="Michal Pázmány" userId="f49c9d1e4f26ec9f" providerId="LiveId" clId="{0CE2254F-145C-4181-BF73-1B8036D18CE9}" dt="2019-06-11T07:00:59.680" v="686" actId="1076"/>
          <ac:picMkLst>
            <pc:docMk/>
            <pc:sldMk cId="165442982" sldId="265"/>
            <ac:picMk id="9" creationId="{24DF74A1-F4B5-4E52-8657-E260D9FCEBBE}"/>
          </ac:picMkLst>
        </pc:picChg>
        <pc:picChg chg="del">
          <ac:chgData name="Michal Pázmány" userId="f49c9d1e4f26ec9f" providerId="LiveId" clId="{0CE2254F-145C-4181-BF73-1B8036D18CE9}" dt="2019-06-11T07:00:25.875" v="680"/>
          <ac:picMkLst>
            <pc:docMk/>
            <pc:sldMk cId="165442982" sldId="265"/>
            <ac:picMk id="12" creationId="{2897127E-6CEF-446C-BE87-93B7C46E49D1}"/>
          </ac:picMkLst>
        </pc:picChg>
      </pc:sldChg>
      <pc:sldChg chg="addSp delSp add del setBg delDesignElem">
        <pc:chgData name="Michal Pázmány" userId="f49c9d1e4f26ec9f" providerId="LiveId" clId="{0CE2254F-145C-4181-BF73-1B8036D18CE9}" dt="2019-06-11T07:00:16.301" v="677"/>
        <pc:sldMkLst>
          <pc:docMk/>
          <pc:sldMk cId="2186967007" sldId="265"/>
        </pc:sldMkLst>
        <pc:spChg chg="add del">
          <ac:chgData name="Michal Pázmány" userId="f49c9d1e4f26ec9f" providerId="LiveId" clId="{0CE2254F-145C-4181-BF73-1B8036D18CE9}" dt="2019-06-11T07:00:16.301" v="677"/>
          <ac:spMkLst>
            <pc:docMk/>
            <pc:sldMk cId="2186967007" sldId="265"/>
            <ac:spMk id="17" creationId="{4351DFE5-F63D-4BE0-BDA9-E3EB88F01AA5}"/>
          </ac:spMkLst>
        </pc:spChg>
        <pc:picChg chg="add del">
          <ac:chgData name="Michal Pázmány" userId="f49c9d1e4f26ec9f" providerId="LiveId" clId="{0CE2254F-145C-4181-BF73-1B8036D18CE9}" dt="2019-06-11T07:00:16.301" v="677"/>
          <ac:picMkLst>
            <pc:docMk/>
            <pc:sldMk cId="2186967007" sldId="265"/>
            <ac:picMk id="19" creationId="{3AA16612-ACD2-4A16-8F2B-4514FD6BF28F}"/>
          </ac:picMkLst>
        </pc:picChg>
      </pc:sldChg>
      <pc:sldChg chg="addSp delSp modSp add mod setBg delDesignElem">
        <pc:chgData name="Michal Pázmány" userId="f49c9d1e4f26ec9f" providerId="LiveId" clId="{0CE2254F-145C-4181-BF73-1B8036D18CE9}" dt="2019-06-11T07:02:22.185" v="729" actId="478"/>
        <pc:sldMkLst>
          <pc:docMk/>
          <pc:sldMk cId="3919350586" sldId="266"/>
        </pc:sldMkLst>
        <pc:spChg chg="mod">
          <ac:chgData name="Michal Pázmány" userId="f49c9d1e4f26ec9f" providerId="LiveId" clId="{0CE2254F-145C-4181-BF73-1B8036D18CE9}" dt="2019-06-11T07:01:51.195" v="722" actId="20577"/>
          <ac:spMkLst>
            <pc:docMk/>
            <pc:sldMk cId="3919350586" sldId="266"/>
            <ac:spMk id="2" creationId="{00000000-0000-0000-0000-000000000000}"/>
          </ac:spMkLst>
        </pc:spChg>
        <pc:spChg chg="add del mod">
          <ac:chgData name="Michal Pázmány" userId="f49c9d1e4f26ec9f" providerId="LiveId" clId="{0CE2254F-145C-4181-BF73-1B8036D18CE9}" dt="2019-06-11T07:02:22.185" v="729" actId="478"/>
          <ac:spMkLst>
            <pc:docMk/>
            <pc:sldMk cId="3919350586" sldId="266"/>
            <ac:spMk id="4" creationId="{9B509612-1F8B-492D-9CC5-EC876A9479C8}"/>
          </ac:spMkLst>
        </pc:spChg>
        <pc:spChg chg="del">
          <ac:chgData name="Michal Pázmány" userId="f49c9d1e4f26ec9f" providerId="LiveId" clId="{0CE2254F-145C-4181-BF73-1B8036D18CE9}" dt="2019-06-11T07:01:34.718" v="713"/>
          <ac:spMkLst>
            <pc:docMk/>
            <pc:sldMk cId="3919350586" sldId="266"/>
            <ac:spMk id="5" creationId="{4351DFE5-F63D-4BE0-BDA9-E3EB88F01AA5}"/>
          </ac:spMkLst>
        </pc:spChg>
        <pc:spChg chg="add">
          <ac:chgData name="Michal Pázmány" userId="f49c9d1e4f26ec9f" providerId="LiveId" clId="{0CE2254F-145C-4181-BF73-1B8036D18CE9}" dt="2019-06-11T07:01:46.548" v="715" actId="26606"/>
          <ac:spMkLst>
            <pc:docMk/>
            <pc:sldMk cId="3919350586" sldId="266"/>
            <ac:spMk id="7" creationId="{4351DFE5-F63D-4BE0-BDA9-E3EB88F01AA5}"/>
          </ac:spMkLst>
        </pc:spChg>
        <pc:picChg chg="del">
          <ac:chgData name="Michal Pázmány" userId="f49c9d1e4f26ec9f" providerId="LiveId" clId="{0CE2254F-145C-4181-BF73-1B8036D18CE9}" dt="2019-06-11T07:01:34.718" v="713"/>
          <ac:picMkLst>
            <pc:docMk/>
            <pc:sldMk cId="3919350586" sldId="266"/>
            <ac:picMk id="6" creationId="{3AA16612-ACD2-4A16-8F2B-4514FD6BF28F}"/>
          </ac:picMkLst>
        </pc:picChg>
        <pc:picChg chg="del">
          <ac:chgData name="Michal Pázmány" userId="f49c9d1e4f26ec9f" providerId="LiveId" clId="{0CE2254F-145C-4181-BF73-1B8036D18CE9}" dt="2019-06-11T07:01:43.216" v="714" actId="478"/>
          <ac:picMkLst>
            <pc:docMk/>
            <pc:sldMk cId="3919350586" sldId="266"/>
            <ac:picMk id="9" creationId="{24DF74A1-F4B5-4E52-8657-E260D9FCEBBE}"/>
          </ac:picMkLst>
        </pc:picChg>
        <pc:picChg chg="add mod">
          <ac:chgData name="Michal Pázmány" userId="f49c9d1e4f26ec9f" providerId="LiveId" clId="{0CE2254F-145C-4181-BF73-1B8036D18CE9}" dt="2019-06-11T07:02:09.207" v="727" actId="1076"/>
          <ac:picMkLst>
            <pc:docMk/>
            <pc:sldMk cId="3919350586" sldId="266"/>
            <ac:picMk id="10" creationId="{AFB3CA53-1590-4667-9D86-BEB5FCBE5B8D}"/>
          </ac:picMkLst>
        </pc:picChg>
        <pc:picChg chg="add">
          <ac:chgData name="Michal Pázmány" userId="f49c9d1e4f26ec9f" providerId="LiveId" clId="{0CE2254F-145C-4181-BF73-1B8036D18CE9}" dt="2019-06-11T07:01:46.548" v="715" actId="26606"/>
          <ac:picMkLst>
            <pc:docMk/>
            <pc:sldMk cId="3919350586" sldId="266"/>
            <ac:picMk id="11" creationId="{3AA16612-ACD2-4A16-8F2B-4514FD6BF28F}"/>
          </ac:picMkLst>
        </pc:picChg>
      </pc:sldChg>
      <pc:sldChg chg="addSp delSp modSp add mod setBg delDesignElem">
        <pc:chgData name="Michal Pázmány" userId="f49c9d1e4f26ec9f" providerId="LiveId" clId="{0CE2254F-145C-4181-BF73-1B8036D18CE9}" dt="2019-06-12T12:25:03.450" v="871" actId="20577"/>
        <pc:sldMkLst>
          <pc:docMk/>
          <pc:sldMk cId="3685843689" sldId="267"/>
        </pc:sldMkLst>
        <pc:spChg chg="mod">
          <ac:chgData name="Michal Pázmány" userId="f49c9d1e4f26ec9f" providerId="LiveId" clId="{0CE2254F-145C-4181-BF73-1B8036D18CE9}" dt="2019-06-12T12:21:13.637" v="745" actId="20577"/>
          <ac:spMkLst>
            <pc:docMk/>
            <pc:sldMk cId="3685843689" sldId="267"/>
            <ac:spMk id="2" creationId="{00000000-0000-0000-0000-000000000000}"/>
          </ac:spMkLst>
        </pc:spChg>
        <pc:spChg chg="mod">
          <ac:chgData name="Michal Pázmány" userId="f49c9d1e4f26ec9f" providerId="LiveId" clId="{0CE2254F-145C-4181-BF73-1B8036D18CE9}" dt="2019-06-12T12:25:03.450" v="871" actId="20577"/>
          <ac:spMkLst>
            <pc:docMk/>
            <pc:sldMk cId="3685843689" sldId="267"/>
            <ac:spMk id="3" creationId="{00000000-0000-0000-0000-000000000000}"/>
          </ac:spMkLst>
        </pc:spChg>
        <pc:spChg chg="add">
          <ac:chgData name="Michal Pázmány" userId="f49c9d1e4f26ec9f" providerId="LiveId" clId="{0CE2254F-145C-4181-BF73-1B8036D18CE9}" dt="2019-06-12T12:21:00.592" v="734" actId="26606"/>
          <ac:spMkLst>
            <pc:docMk/>
            <pc:sldMk cId="3685843689" sldId="267"/>
            <ac:spMk id="5" creationId="{3B854194-185D-494D-905C-7C7CB2E30F6E}"/>
          </ac:spMkLst>
        </pc:spChg>
        <pc:spChg chg="add">
          <ac:chgData name="Michal Pázmány" userId="f49c9d1e4f26ec9f" providerId="LiveId" clId="{0CE2254F-145C-4181-BF73-1B8036D18CE9}" dt="2019-06-12T12:21:00.592" v="734" actId="26606"/>
          <ac:spMkLst>
            <pc:docMk/>
            <pc:sldMk cId="3685843689" sldId="267"/>
            <ac:spMk id="6" creationId="{B4F5FA0D-0104-4987-8241-EFF7C85B88DE}"/>
          </ac:spMkLst>
        </pc:spChg>
        <pc:spChg chg="del">
          <ac:chgData name="Michal Pázmány" userId="f49c9d1e4f26ec9f" providerId="LiveId" clId="{0CE2254F-145C-4181-BF73-1B8036D18CE9}" dt="2019-06-12T12:20:51.093" v="733"/>
          <ac:spMkLst>
            <pc:docMk/>
            <pc:sldMk cId="3685843689" sldId="267"/>
            <ac:spMk id="8" creationId="{3B854194-185D-494D-905C-7C7CB2E30F6E}"/>
          </ac:spMkLst>
        </pc:spChg>
        <pc:spChg chg="del">
          <ac:chgData name="Michal Pázmány" userId="f49c9d1e4f26ec9f" providerId="LiveId" clId="{0CE2254F-145C-4181-BF73-1B8036D18CE9}" dt="2019-06-12T12:20:51.093" v="733"/>
          <ac:spMkLst>
            <pc:docMk/>
            <pc:sldMk cId="3685843689" sldId="267"/>
            <ac:spMk id="10" creationId="{B4F5FA0D-0104-4987-8241-EFF7C85B88DE}"/>
          </ac:spMkLst>
        </pc:spChg>
        <pc:picChg chg="add">
          <ac:chgData name="Michal Pázmány" userId="f49c9d1e4f26ec9f" providerId="LiveId" clId="{0CE2254F-145C-4181-BF73-1B8036D18CE9}" dt="2019-06-12T12:21:00.592" v="734" actId="26606"/>
          <ac:picMkLst>
            <pc:docMk/>
            <pc:sldMk cId="3685843689" sldId="267"/>
            <ac:picMk id="7" creationId="{2897127E-6CEF-446C-BE87-93B7C46E49D1}"/>
          </ac:picMkLst>
        </pc:picChg>
        <pc:picChg chg="del">
          <ac:chgData name="Michal Pázmány" userId="f49c9d1e4f26ec9f" providerId="LiveId" clId="{0CE2254F-145C-4181-BF73-1B8036D18CE9}" dt="2019-06-12T12:20:51.093" v="733"/>
          <ac:picMkLst>
            <pc:docMk/>
            <pc:sldMk cId="3685843689" sldId="267"/>
            <ac:picMk id="12" creationId="{2897127E-6CEF-446C-BE87-93B7C46E49D1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hlavičk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Zástupný objekt pre dá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C7DC82-3306-45AD-A30C-C8D231C51213}" type="datetimeFigureOut">
              <a:rPr lang="en-US" smtClean="0"/>
              <a:t>12-Jun-19</a:t>
            </a:fld>
            <a:endParaRPr lang="en-US"/>
          </a:p>
        </p:txBody>
      </p:sp>
      <p:sp>
        <p:nvSpPr>
          <p:cNvPr id="4" name="Zástupný objekt pre obrázok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Zástupný objekt pre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/>
          </a:p>
        </p:txBody>
      </p:sp>
      <p:sp>
        <p:nvSpPr>
          <p:cNvPr id="6" name="Zástupný objekt pre pät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Zástupný objekt pre číslo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F7BEA1-7DD4-48E3-B262-EEF942FE7D0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7901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6875B-FF33-406D-AD6D-E994C71BDA5F}" type="datetime1">
              <a:rPr lang="en-US" smtClean="0"/>
              <a:t>12-Jun-19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77FBB-AE29-4589-BC59-869A8E3CB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627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B4296-E43E-479D-A0F6-B537863EE693}" type="datetime1">
              <a:rPr lang="en-US" smtClean="0"/>
              <a:t>12-Jun-19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77FBB-AE29-4589-BC59-869A8E3CB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498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8ADA8-403C-48B8-8504-FD2F05847F6A}" type="datetime1">
              <a:rPr lang="en-US" smtClean="0"/>
              <a:t>12-Jun-19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77FBB-AE29-4589-BC59-869A8E3CB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410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BA90A5-7097-4029-A386-A381E32F7086}" type="datetime1">
              <a:rPr lang="en-US" smtClean="0"/>
              <a:t>12-Jun-19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77FBB-AE29-4589-BC59-869A8E3CB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096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4EFA8-813D-459E-91B6-E15FD6E54952}" type="datetime1">
              <a:rPr lang="en-US" smtClean="0"/>
              <a:t>12-Jun-19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77FBB-AE29-4589-BC59-869A8E3CB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491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16A5A-EAE6-472E-8846-6C7F9CDB0C8E}" type="datetime1">
              <a:rPr lang="en-US" smtClean="0"/>
              <a:t>12-Jun-19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77FBB-AE29-4589-BC59-869A8E3CB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219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C67D0-5383-4AEF-9B3D-12226D478E06}" type="datetime1">
              <a:rPr lang="en-US" smtClean="0"/>
              <a:t>12-Jun-19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77FBB-AE29-4589-BC59-869A8E3CB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57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33E5E-FD60-4F48-B806-152E6F3E1A2C}" type="datetime1">
              <a:rPr lang="en-US" smtClean="0"/>
              <a:t>12-Jun-19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77FBB-AE29-4589-BC59-869A8E3CB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960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9E8B1-60E9-426C-A3BA-71C88E5BCC4D}" type="datetime1">
              <a:rPr lang="en-US" smtClean="0"/>
              <a:t>12-Jun-19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77FBB-AE29-4589-BC59-869A8E3CB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269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92202-33E6-43AE-AFDA-69ADB0028542}" type="datetime1">
              <a:rPr lang="en-US" smtClean="0"/>
              <a:t>12-Jun-19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77FBB-AE29-4589-BC59-869A8E3CB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830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77CF0-6E98-423C-BB1A-FFE5DCCBD997}" type="datetime1">
              <a:rPr lang="en-US" smtClean="0"/>
              <a:t>12-Jun-19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77FBB-AE29-4589-BC59-869A8E3CB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603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48A879-434A-49E2-92B5-D7C0DF364010}" type="datetime1">
              <a:rPr lang="en-US" smtClean="0"/>
              <a:t>12-Jun-19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E77FBB-AE29-4589-BC59-869A8E3CBD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720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sk-SK" sz="4700" dirty="0">
                <a:solidFill>
                  <a:srgbClr val="FFFFFF"/>
                </a:solidFill>
              </a:rPr>
              <a:t>Edukačná aplikácia na precvičovanie slovnej zásoby</a:t>
            </a:r>
            <a:endParaRPr lang="en-US" sz="4700" dirty="0">
              <a:solidFill>
                <a:srgbClr val="FFFF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5368" y="4074718"/>
            <a:ext cx="6105194" cy="682079"/>
          </a:xfrm>
        </p:spPr>
        <p:txBody>
          <a:bodyPr>
            <a:normAutofit fontScale="85000" lnSpcReduction="20000"/>
          </a:bodyPr>
          <a:lstStyle/>
          <a:p>
            <a:endParaRPr lang="sk-SK" sz="800" dirty="0">
              <a:solidFill>
                <a:srgbClr val="FFFFFF"/>
              </a:solidFill>
            </a:endParaRPr>
          </a:p>
          <a:p>
            <a:endParaRPr lang="sk-SK" sz="800" dirty="0">
              <a:solidFill>
                <a:srgbClr val="FFFFFF"/>
              </a:solidFill>
            </a:endParaRPr>
          </a:p>
          <a:p>
            <a:r>
              <a:rPr lang="en-US" sz="1800" dirty="0" err="1">
                <a:solidFill>
                  <a:srgbClr val="FFFFFF"/>
                </a:solidFill>
              </a:rPr>
              <a:t>Školiteľ</a:t>
            </a:r>
            <a:r>
              <a:rPr lang="en-US" sz="1800" dirty="0">
                <a:solidFill>
                  <a:srgbClr val="FFFFFF"/>
                </a:solidFill>
              </a:rPr>
              <a:t>:  </a:t>
            </a:r>
            <a:r>
              <a:rPr lang="en-US" sz="1800" dirty="0" err="1">
                <a:solidFill>
                  <a:srgbClr val="FFFFFF"/>
                </a:solidFill>
              </a:rPr>
              <a:t>RNDr</a:t>
            </a:r>
            <a:r>
              <a:rPr lang="en-US" sz="1800" dirty="0">
                <a:solidFill>
                  <a:srgbClr val="FFFFFF"/>
                </a:solidFill>
              </a:rPr>
              <a:t>. Marek Nagy, PhD.	 	        Autor:  </a:t>
            </a:r>
            <a:r>
              <a:rPr lang="sk-SK" sz="1800" dirty="0">
                <a:solidFill>
                  <a:srgbClr val="FFFFFF"/>
                </a:solidFill>
              </a:rPr>
              <a:t>Michal Pázmány</a:t>
            </a:r>
            <a:endParaRPr lang="en-US" sz="1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69749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sk-SK">
                <a:solidFill>
                  <a:srgbClr val="FFFFFF"/>
                </a:solidFill>
              </a:rPr>
              <a:t>Záver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en-US" sz="2400">
                <a:solidFill>
                  <a:srgbClr val="000000"/>
                </a:solidFill>
              </a:rPr>
              <a:t>Moderné technológie</a:t>
            </a:r>
          </a:p>
          <a:p>
            <a:r>
              <a:rPr lang="en-US" sz="2400">
                <a:solidFill>
                  <a:srgbClr val="000000"/>
                </a:solidFill>
              </a:rPr>
              <a:t>Pomoc pri výučbe</a:t>
            </a:r>
          </a:p>
          <a:p>
            <a:r>
              <a:rPr lang="en-US" sz="2400">
                <a:solidFill>
                  <a:srgbClr val="000000"/>
                </a:solidFill>
              </a:rPr>
              <a:t>Jednoduché použitie kdekoľvek</a:t>
            </a:r>
          </a:p>
          <a:p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481CA86F-5121-41BF-9535-EA1AEA52E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77FBB-AE29-4589-BC59-869A8E3CBD8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9803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8BFC5F59-9C7B-4F6C-8FF6-59F8C6C3B4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Úvod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2D6B1AEE-520A-44B4-B5DA-7138BE53C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en-US" sz="2400">
                <a:solidFill>
                  <a:srgbClr val="000000"/>
                </a:solidFill>
              </a:rPr>
              <a:t>Webová aplikácia</a:t>
            </a:r>
          </a:p>
          <a:p>
            <a:r>
              <a:rPr lang="en-US" sz="2400">
                <a:solidFill>
                  <a:srgbClr val="000000"/>
                </a:solidFill>
              </a:rPr>
              <a:t>Precvičovanie slovnej zásoby</a:t>
            </a:r>
          </a:p>
          <a:p>
            <a:r>
              <a:rPr lang="en-US" sz="2400">
                <a:solidFill>
                  <a:srgbClr val="000000"/>
                </a:solidFill>
              </a:rPr>
              <a:t>Anglický jazyk</a:t>
            </a:r>
          </a:p>
          <a:p>
            <a:r>
              <a:rPr lang="en-US" sz="2400">
                <a:solidFill>
                  <a:srgbClr val="000000"/>
                </a:solidFill>
              </a:rPr>
              <a:t>Deti 1. stupňa ZŠ</a:t>
            </a:r>
          </a:p>
          <a:p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3B59F921-EA12-4737-B696-66A53B503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77FBB-AE29-4589-BC59-869A8E3CBD8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8917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Technológie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en-US" sz="2400">
                <a:solidFill>
                  <a:srgbClr val="000000"/>
                </a:solidFill>
              </a:rPr>
              <a:t>JavaScript</a:t>
            </a:r>
          </a:p>
          <a:p>
            <a:r>
              <a:rPr lang="en-US" sz="2400">
                <a:solidFill>
                  <a:srgbClr val="000000"/>
                </a:solidFill>
              </a:rPr>
              <a:t>HTML5</a:t>
            </a:r>
          </a:p>
          <a:p>
            <a:r>
              <a:rPr lang="en-US" sz="2400">
                <a:solidFill>
                  <a:srgbClr val="000000"/>
                </a:solidFill>
              </a:rPr>
              <a:t>Node.js</a:t>
            </a:r>
          </a:p>
          <a:p>
            <a:r>
              <a:rPr lang="en-US" sz="2400">
                <a:solidFill>
                  <a:srgbClr val="000000"/>
                </a:solidFill>
              </a:rPr>
              <a:t>MongoDB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D5056B2A-D292-4639-ABA0-EAF22BA26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77FBB-AE29-4589-BC59-869A8E3CBD8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354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sk-SK">
                <a:solidFill>
                  <a:srgbClr val="FFFFFF"/>
                </a:solidFill>
              </a:rPr>
              <a:t>Motivácia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en-US" sz="2400">
                <a:solidFill>
                  <a:srgbClr val="000000"/>
                </a:solidFill>
              </a:rPr>
              <a:t>Vytvorenie web aplikácie</a:t>
            </a:r>
          </a:p>
          <a:p>
            <a:r>
              <a:rPr lang="en-US" sz="2400">
                <a:solidFill>
                  <a:srgbClr val="000000"/>
                </a:solidFill>
              </a:rPr>
              <a:t>Použitie moderných technológií</a:t>
            </a:r>
          </a:p>
          <a:p>
            <a:r>
              <a:rPr lang="en-US" sz="2400">
                <a:solidFill>
                  <a:srgbClr val="000000"/>
                </a:solidFill>
              </a:rPr>
              <a:t>Pomôcka deťom a učiteľovi</a:t>
            </a:r>
          </a:p>
          <a:p>
            <a:endParaRPr lang="en-US" sz="2400">
              <a:solidFill>
                <a:srgbClr val="000000"/>
              </a:solidFill>
            </a:endParaRPr>
          </a:p>
          <a:p>
            <a:endParaRPr lang="en-US" sz="2400">
              <a:solidFill>
                <a:srgbClr val="000000"/>
              </a:solidFill>
            </a:endParaRP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53150440-C633-4B6E-B042-B93B2AE56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77FBB-AE29-4589-BC59-869A8E3CBD8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026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 err="1">
                <a:solidFill>
                  <a:srgbClr val="FFFFFF"/>
                </a:solidFill>
              </a:rPr>
              <a:t>Princíp</a:t>
            </a:r>
            <a:r>
              <a:rPr lang="en-US" sz="4000" dirty="0">
                <a:solidFill>
                  <a:srgbClr val="FFFFFF"/>
                </a:solidFill>
              </a:rPr>
              <a:t> </a:t>
            </a:r>
            <a:r>
              <a:rPr lang="en-US" sz="4000" dirty="0" err="1">
                <a:solidFill>
                  <a:srgbClr val="FFFFFF"/>
                </a:solidFill>
              </a:rPr>
              <a:t>fungovania</a:t>
            </a:r>
            <a:r>
              <a:rPr lang="en-US" sz="4000" dirty="0">
                <a:solidFill>
                  <a:srgbClr val="FFFFFF"/>
                </a:solidFill>
              </a:rPr>
              <a:t> Apache</a:t>
            </a:r>
          </a:p>
        </p:txBody>
      </p:sp>
      <p:pic>
        <p:nvPicPr>
          <p:cNvPr id="9" name="Content Placeholder 3">
            <a:extLst>
              <a:ext uri="{FF2B5EF4-FFF2-40B4-BE49-F238E27FC236}">
                <a16:creationId xmlns:a16="http://schemas.microsoft.com/office/drawing/2014/main" id="{24DF74A1-F4B5-4E52-8657-E260D9FCEBB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9543" y="2611467"/>
            <a:ext cx="7094285" cy="3419853"/>
          </a:xfrm>
        </p:spPr>
      </p:pic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AADF1E19-7F9C-4196-8F7A-9F4C454A5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77FBB-AE29-4589-BC59-869A8E3CBD8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42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 err="1">
                <a:solidFill>
                  <a:srgbClr val="FFFFFF"/>
                </a:solidFill>
              </a:rPr>
              <a:t>Princíp</a:t>
            </a:r>
            <a:r>
              <a:rPr lang="en-US" sz="4000" dirty="0">
                <a:solidFill>
                  <a:srgbClr val="FFFFFF"/>
                </a:solidFill>
              </a:rPr>
              <a:t> </a:t>
            </a:r>
            <a:r>
              <a:rPr lang="en-US" sz="4000" dirty="0" err="1">
                <a:solidFill>
                  <a:srgbClr val="FFFFFF"/>
                </a:solidFill>
              </a:rPr>
              <a:t>fungovania</a:t>
            </a:r>
            <a:r>
              <a:rPr lang="en-US" sz="4000" dirty="0">
                <a:solidFill>
                  <a:srgbClr val="FFFFFF"/>
                </a:solidFill>
              </a:rPr>
              <a:t> Node.js</a:t>
            </a:r>
          </a:p>
        </p:txBody>
      </p:sp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AFB3CA53-1590-4667-9D86-BEB5FCBE5B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5501" y="2556855"/>
            <a:ext cx="6666280" cy="3900215"/>
          </a:xfrm>
          <a:prstGeom prst="rect">
            <a:avLst/>
          </a:prstGeom>
        </p:spPr>
      </p:pic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8E707206-1351-43F5-9D99-2CDF91581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77FBB-AE29-4589-BC59-869A8E3CBD8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350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84867EAF-AE1D-4322-9DE8-383AE3F7BC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" y="-4691"/>
            <a:ext cx="5446920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0676238-7F95-4EEB-836A-7D23927873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67D1DB02-F9D3-4A53-AFA0-9C3221FB2A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057" y="3121701"/>
            <a:ext cx="3658053" cy="178651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Pohľad z blízka</a:t>
            </a:r>
          </a:p>
        </p:txBody>
      </p:sp>
      <p:pic>
        <p:nvPicPr>
          <p:cNvPr id="5" name="Zástupný objekt pre obsah 4">
            <a:extLst>
              <a:ext uri="{FF2B5EF4-FFF2-40B4-BE49-F238E27FC236}">
                <a16:creationId xmlns:a16="http://schemas.microsoft.com/office/drawing/2014/main" id="{33B62A37-83C4-4208-90C7-13A7702CC5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9341" y="1391205"/>
            <a:ext cx="5017318" cy="4067825"/>
          </a:xfrm>
          <a:prstGeom prst="rect">
            <a:avLst/>
          </a:prstGeom>
          <a:ln w="9525">
            <a:noFill/>
          </a:ln>
        </p:spPr>
      </p:pic>
      <p:sp>
        <p:nvSpPr>
          <p:cNvPr id="3" name="Zástupný objekt pre číslo snímky 2">
            <a:extLst>
              <a:ext uri="{FF2B5EF4-FFF2-40B4-BE49-F238E27FC236}">
                <a16:creationId xmlns:a16="http://schemas.microsoft.com/office/drawing/2014/main" id="{E6C177DF-7FC3-42D8-97BA-FA58CCD67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77FBB-AE29-4589-BC59-869A8E3CBD8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1939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FFFF"/>
                </a:solidFill>
              </a:rPr>
              <a:t>Aplikácia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en-US" sz="2400" dirty="0" err="1">
                <a:solidFill>
                  <a:srgbClr val="000000"/>
                </a:solidFill>
              </a:rPr>
              <a:t>Databáza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používateľov</a:t>
            </a:r>
            <a:endParaRPr lang="en-US" sz="2400" dirty="0">
              <a:solidFill>
                <a:srgbClr val="000000"/>
              </a:solidFill>
            </a:endParaRPr>
          </a:p>
          <a:p>
            <a:r>
              <a:rPr lang="en-US" sz="2400" dirty="0" err="1">
                <a:solidFill>
                  <a:srgbClr val="000000"/>
                </a:solidFill>
              </a:rPr>
              <a:t>Autentifikácia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používateľov</a:t>
            </a:r>
            <a:endParaRPr lang="en-US" sz="2400" dirty="0">
              <a:solidFill>
                <a:srgbClr val="000000"/>
              </a:solidFill>
            </a:endParaRPr>
          </a:p>
          <a:p>
            <a:r>
              <a:rPr lang="en-US" sz="2400" dirty="0" err="1">
                <a:solidFill>
                  <a:srgbClr val="000000"/>
                </a:solidFill>
              </a:rPr>
              <a:t>Spracovanie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požiadaviek</a:t>
            </a:r>
            <a:endParaRPr lang="en-US" sz="2400" dirty="0">
              <a:solidFill>
                <a:srgbClr val="000000"/>
              </a:solidFill>
            </a:endParaRPr>
          </a:p>
          <a:p>
            <a:r>
              <a:rPr lang="en-US" sz="2400" dirty="0" err="1">
                <a:solidFill>
                  <a:srgbClr val="000000"/>
                </a:solidFill>
              </a:rPr>
              <a:t>Klient</a:t>
            </a:r>
            <a:r>
              <a:rPr lang="en-US" sz="2400" dirty="0">
                <a:solidFill>
                  <a:srgbClr val="000000"/>
                </a:solidFill>
              </a:rPr>
              <a:t> JavaScript</a:t>
            </a:r>
          </a:p>
          <a:p>
            <a:r>
              <a:rPr lang="en-US" sz="2400" dirty="0">
                <a:solidFill>
                  <a:srgbClr val="000000"/>
                </a:solidFill>
              </a:rPr>
              <a:t>Non-Blocking </a:t>
            </a:r>
            <a:r>
              <a:rPr lang="en-US" sz="2400" dirty="0" err="1">
                <a:solidFill>
                  <a:srgbClr val="000000"/>
                </a:solidFill>
              </a:rPr>
              <a:t>volania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na</a:t>
            </a:r>
            <a:r>
              <a:rPr lang="en-US" sz="2400" dirty="0">
                <a:solidFill>
                  <a:srgbClr val="000000"/>
                </a:solidFill>
              </a:rPr>
              <a:t> </a:t>
            </a:r>
            <a:r>
              <a:rPr lang="en-US" sz="2400" dirty="0" err="1">
                <a:solidFill>
                  <a:srgbClr val="000000"/>
                </a:solidFill>
              </a:rPr>
              <a:t>serveri</a:t>
            </a:r>
            <a:endParaRPr lang="en-US" sz="2400" dirty="0">
              <a:solidFill>
                <a:srgbClr val="000000"/>
              </a:solidFill>
            </a:endParaRP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B8F56BD3-A4D7-4238-AD44-99A75B94B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77FBB-AE29-4589-BC59-869A8E3CBD8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8436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sk-SK">
                <a:solidFill>
                  <a:srgbClr val="FFFFFF"/>
                </a:solidFill>
              </a:rPr>
              <a:t>Prínosy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en-US" sz="2400">
                <a:solidFill>
                  <a:srgbClr val="000000"/>
                </a:solidFill>
              </a:rPr>
              <a:t>Zjednodušenie výučby pre učiteľa</a:t>
            </a:r>
          </a:p>
          <a:p>
            <a:r>
              <a:rPr lang="en-US" sz="2400">
                <a:solidFill>
                  <a:srgbClr val="000000"/>
                </a:solidFill>
              </a:rPr>
              <a:t>Hravá forma výučby pre deti</a:t>
            </a:r>
          </a:p>
          <a:p>
            <a:r>
              <a:rPr lang="en-US" sz="2400">
                <a:solidFill>
                  <a:srgbClr val="000000"/>
                </a:solidFill>
              </a:rPr>
              <a:t>Možnosť využívať všade</a:t>
            </a:r>
          </a:p>
          <a:p>
            <a:r>
              <a:rPr lang="en-US" sz="2400">
                <a:solidFill>
                  <a:srgbClr val="000000"/>
                </a:solidFill>
              </a:rPr>
              <a:t>Kompatibilné s mobilnými telefónmi</a:t>
            </a:r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2A42F6FC-015C-4FFC-AFDD-20FB7A69E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E77FBB-AE29-4589-BC59-869A8E3CBD8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5247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balík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105</Words>
  <Application>Microsoft Office PowerPoint</Application>
  <PresentationFormat>Širokouhlá</PresentationFormat>
  <Paragraphs>45</Paragraphs>
  <Slides>10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Edukačná aplikácia na precvičovanie slovnej zásoby</vt:lpstr>
      <vt:lpstr>Úvod</vt:lpstr>
      <vt:lpstr>Technológie</vt:lpstr>
      <vt:lpstr>Motivácia</vt:lpstr>
      <vt:lpstr>Princíp fungovania Apache</vt:lpstr>
      <vt:lpstr>Princíp fungovania Node.js</vt:lpstr>
      <vt:lpstr>Pohľad z blízka</vt:lpstr>
      <vt:lpstr>Aplikácia</vt:lpstr>
      <vt:lpstr>Prínosy</vt:lpstr>
      <vt:lpstr>Záver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Edukačná aplikácia na precvičovanie slovnej zásoby</dc:title>
  <dc:creator>Michal Pázmány</dc:creator>
  <cp:lastModifiedBy>Michal Pázmány</cp:lastModifiedBy>
  <cp:revision>1</cp:revision>
  <dcterms:created xsi:type="dcterms:W3CDTF">2019-06-12T12:21:00Z</dcterms:created>
  <dcterms:modified xsi:type="dcterms:W3CDTF">2019-06-12T12:25:45Z</dcterms:modified>
</cp:coreProperties>
</file>