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05-Feb-19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3AC86-2A01-4F8C-ACB7-E60DA1560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Minigolf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10AE6E-BBB3-4B10-94D6-A110D6282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Michal Pázmány</a:t>
            </a:r>
          </a:p>
        </p:txBody>
      </p:sp>
    </p:spTree>
    <p:extLst>
      <p:ext uri="{BB962C8B-B14F-4D97-AF65-F5344CB8AC3E}">
        <p14:creationId xmlns:p14="http://schemas.microsoft.com/office/powerpoint/2010/main" val="252353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50FEB-D5B9-483E-9A07-D1EC3E30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Ovládanie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A13E76-61E6-479D-B83A-ED87D7A97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W, S – </a:t>
            </a:r>
            <a:r>
              <a:rPr lang="en-US" dirty="0" err="1"/>
              <a:t>ovládanie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odpalu</a:t>
            </a:r>
            <a:endParaRPr lang="en-US" dirty="0"/>
          </a:p>
          <a:p>
            <a:r>
              <a:rPr lang="en-US" dirty="0"/>
              <a:t>A, D – </a:t>
            </a:r>
            <a:r>
              <a:rPr lang="en-US" dirty="0" err="1"/>
              <a:t>ovládanie</a:t>
            </a:r>
            <a:r>
              <a:rPr lang="en-US" dirty="0"/>
              <a:t> </a:t>
            </a:r>
            <a:r>
              <a:rPr lang="en-US" dirty="0" err="1"/>
              <a:t>smeru</a:t>
            </a:r>
            <a:r>
              <a:rPr lang="en-US" dirty="0"/>
              <a:t> </a:t>
            </a:r>
            <a:r>
              <a:rPr lang="en-US" dirty="0" err="1"/>
              <a:t>odpalu</a:t>
            </a:r>
            <a:endParaRPr lang="en-US" dirty="0"/>
          </a:p>
          <a:p>
            <a:r>
              <a:rPr lang="en-US" dirty="0"/>
              <a:t>R – reset </a:t>
            </a:r>
            <a:r>
              <a:rPr lang="en-US" dirty="0" err="1"/>
              <a:t>pozície</a:t>
            </a:r>
            <a:r>
              <a:rPr lang="en-US" dirty="0"/>
              <a:t> </a:t>
            </a:r>
            <a:r>
              <a:rPr lang="en-US" dirty="0" err="1"/>
              <a:t>loptičky</a:t>
            </a:r>
            <a:endParaRPr lang="en-US" dirty="0"/>
          </a:p>
          <a:p>
            <a:r>
              <a:rPr lang="en-US" dirty="0"/>
              <a:t>Mouse1 – </a:t>
            </a:r>
            <a:r>
              <a:rPr lang="en-US" dirty="0" err="1"/>
              <a:t>odpálenie</a:t>
            </a:r>
            <a:r>
              <a:rPr lang="en-US" dirty="0"/>
              <a:t> </a:t>
            </a:r>
            <a:r>
              <a:rPr lang="en-US" dirty="0" err="1"/>
              <a:t>loptičky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5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78313-09EF-4414-B0DA-0DAEAB03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Úvodná</a:t>
            </a:r>
            <a:r>
              <a:rPr lang="en-US" dirty="0"/>
              <a:t> </a:t>
            </a:r>
            <a:r>
              <a:rPr lang="en-US" dirty="0" err="1"/>
              <a:t>obrazovka</a:t>
            </a:r>
            <a:endParaRPr lang="en-US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E541C764-3970-4767-B86E-CDD545B90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83999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AAAB9-16FA-4E20-988F-8A551C8B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Koniec</a:t>
            </a:r>
            <a:r>
              <a:rPr lang="en-US" dirty="0"/>
              <a:t> </a:t>
            </a:r>
            <a:r>
              <a:rPr lang="en-US" dirty="0" err="1"/>
              <a:t>hry</a:t>
            </a:r>
            <a:endParaRPr lang="en-US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8ACE2C71-8C5E-4390-91C1-EED3AF9002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68613"/>
            <a:ext cx="4938712" cy="2778025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EF5FEB96-21BF-4B87-A98F-EC382A2CD4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469059"/>
            <a:ext cx="4937125" cy="2777132"/>
          </a:xfrm>
        </p:spPr>
      </p:pic>
    </p:spTree>
    <p:extLst>
      <p:ext uri="{BB962C8B-B14F-4D97-AF65-F5344CB8AC3E}">
        <p14:creationId xmlns:p14="http://schemas.microsoft.com/office/powerpoint/2010/main" val="373579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51CC6-1E1D-4A7F-AF06-77B4A7D1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Ovládanie</a:t>
            </a:r>
            <a:r>
              <a:rPr lang="en-US" dirty="0"/>
              <a:t> </a:t>
            </a:r>
            <a:r>
              <a:rPr lang="en-US" dirty="0" err="1"/>
              <a:t>smeru</a:t>
            </a:r>
            <a:r>
              <a:rPr lang="en-US" dirty="0"/>
              <a:t> a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odpalu</a:t>
            </a:r>
            <a:endParaRPr lang="en-US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1A1EDF6E-9CC0-410A-A6A0-635638DD33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68613"/>
            <a:ext cx="4938712" cy="2778025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E67A58CC-C390-40A8-944C-08164386D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469059"/>
            <a:ext cx="4937125" cy="2777132"/>
          </a:xfrm>
        </p:spPr>
      </p:pic>
    </p:spTree>
    <p:extLst>
      <p:ext uri="{BB962C8B-B14F-4D97-AF65-F5344CB8AC3E}">
        <p14:creationId xmlns:p14="http://schemas.microsoft.com/office/powerpoint/2010/main" val="52588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AFC8E-BF8D-4F09-9F76-5CFA8860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Cieľ</a:t>
            </a:r>
            <a:r>
              <a:rPr lang="en-US" dirty="0"/>
              <a:t> </a:t>
            </a:r>
            <a:r>
              <a:rPr lang="en-US" dirty="0" err="1"/>
              <a:t>hry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0DD161-1393-4621-B9F5-1680FD71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dostať</a:t>
            </a:r>
            <a:r>
              <a:rPr lang="en-US" dirty="0"/>
              <a:t> </a:t>
            </a:r>
            <a:r>
              <a:rPr lang="en-US" dirty="0" err="1"/>
              <a:t>loptičku</a:t>
            </a:r>
            <a:r>
              <a:rPr lang="en-US" dirty="0"/>
              <a:t> do </a:t>
            </a:r>
            <a:r>
              <a:rPr lang="en-US" dirty="0" err="1"/>
              <a:t>jamky</a:t>
            </a:r>
            <a:r>
              <a:rPr lang="en-US" dirty="0"/>
              <a:t> s </a:t>
            </a:r>
            <a:r>
              <a:rPr lang="en-US" dirty="0" err="1"/>
              <a:t>najmenším</a:t>
            </a:r>
            <a:r>
              <a:rPr lang="en-US" dirty="0"/>
              <a:t> </a:t>
            </a:r>
            <a:r>
              <a:rPr lang="en-US" dirty="0" err="1"/>
              <a:t>počtom</a:t>
            </a:r>
            <a:r>
              <a:rPr lang="en-US" dirty="0"/>
              <a:t> </a:t>
            </a:r>
            <a:r>
              <a:rPr lang="en-US" dirty="0" err="1"/>
              <a:t>odpalov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splniť</a:t>
            </a:r>
            <a:r>
              <a:rPr lang="en-US" dirty="0"/>
              <a:t> </a:t>
            </a:r>
            <a:r>
              <a:rPr lang="en-US" dirty="0" err="1"/>
              <a:t>časový</a:t>
            </a:r>
            <a:r>
              <a:rPr lang="en-US" dirty="0"/>
              <a:t> limit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jamku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splniť</a:t>
            </a:r>
            <a:r>
              <a:rPr lang="en-US" dirty="0"/>
              <a:t> </a:t>
            </a:r>
            <a:r>
              <a:rPr lang="en-US" dirty="0" err="1"/>
              <a:t>maximálny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odpalov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jamku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85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Words>60</Words>
  <Application>Microsoft Office PowerPoint</Application>
  <PresentationFormat>Širokouhlá</PresentationFormat>
  <Paragraphs>14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Retrospektíva</vt:lpstr>
      <vt:lpstr>Minigolf</vt:lpstr>
      <vt:lpstr>Ovládanie</vt:lpstr>
      <vt:lpstr>Úvodná obrazovka</vt:lpstr>
      <vt:lpstr>Koniec hry</vt:lpstr>
      <vt:lpstr>Ovládanie smeru a sily odpalu</vt:lpstr>
      <vt:lpstr>Cieľ hry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Minigolf</dc:title>
  <dc:creator>Michal Pázmány</dc:creator>
  <cp:lastModifiedBy>Michal Pázmány</cp:lastModifiedBy>
  <cp:revision>1</cp:revision>
  <dcterms:created xsi:type="dcterms:W3CDTF">2019-02-05T06:59:59Z</dcterms:created>
  <dcterms:modified xsi:type="dcterms:W3CDTF">2019-02-05T07:08:12Z</dcterms:modified>
</cp:coreProperties>
</file>