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62" r:id="rId4"/>
    <p:sldId id="261" r:id="rId5"/>
    <p:sldId id="259" r:id="rId6"/>
    <p:sldId id="263" r:id="rId7"/>
    <p:sldId id="260" r:id="rId8"/>
    <p:sldId id="258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5" autoAdjust="0"/>
    <p:restoredTop sz="94660"/>
  </p:normalViewPr>
  <p:slideViewPr>
    <p:cSldViewPr snapToGrid="0">
      <p:cViewPr varScale="1">
        <p:scale>
          <a:sx n="159" d="100"/>
          <a:sy n="159" d="100"/>
        </p:scale>
        <p:origin x="150" y="1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1/30/2023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1/30/2023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1/30/2023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1/30/2023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1/30/2023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1/30/2023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1/30/2023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1/30/2023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1/30/2023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1/30/2023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1/30/2023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1/30/2023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1/30/2023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1/30/2023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1/30/2023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1/30/2023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1/30/2023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5" r:id="rId2"/>
    <p:sldLayoutId id="2147483651" r:id="rId3"/>
    <p:sldLayoutId id="2147483666" r:id="rId4"/>
    <p:sldLayoutId id="2147483653" r:id="rId5"/>
    <p:sldLayoutId id="2147483654" r:id="rId6"/>
    <p:sldLayoutId id="2147483655" r:id="rId7"/>
    <p:sldLayoutId id="2147483667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u="sng" dirty="0" err="1"/>
              <a:t>Formálne</a:t>
            </a:r>
            <a:r>
              <a:rPr lang="en-US" dirty="0"/>
              <a:t> </a:t>
            </a:r>
            <a:r>
              <a:rPr lang="en-US" u="sng" dirty="0" err="1"/>
              <a:t>metódy</a:t>
            </a:r>
            <a:r>
              <a:rPr lang="en-US" dirty="0"/>
              <a:t> a </a:t>
            </a:r>
            <a:r>
              <a:rPr lang="en-US" u="sng" dirty="0" err="1"/>
              <a:t>informačný</a:t>
            </a:r>
            <a:r>
              <a:rPr lang="en-US" dirty="0"/>
              <a:t> </a:t>
            </a:r>
            <a:r>
              <a:rPr lang="en-US" u="sng" dirty="0" err="1"/>
              <a:t>tok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48888" y="5214615"/>
            <a:ext cx="8825115" cy="1096899"/>
          </a:xfrm>
        </p:spPr>
        <p:txBody>
          <a:bodyPr/>
          <a:lstStyle/>
          <a:p>
            <a:r>
              <a:rPr lang="sk-SK" dirty="0" smtClean="0"/>
              <a:t>Školiteľ:</a:t>
            </a:r>
            <a:r>
              <a:rPr lang="en-US" dirty="0"/>
              <a:t>doc. </a:t>
            </a:r>
            <a:r>
              <a:rPr lang="en-US" u="sng" dirty="0" err="1"/>
              <a:t>RNDr</a:t>
            </a:r>
            <a:r>
              <a:rPr lang="en-US" dirty="0"/>
              <a:t>. </a:t>
            </a:r>
            <a:r>
              <a:rPr lang="en-US" u="sng" dirty="0" err="1"/>
              <a:t>Damas</a:t>
            </a:r>
            <a:r>
              <a:rPr lang="en-US" dirty="0"/>
              <a:t> </a:t>
            </a:r>
            <a:r>
              <a:rPr lang="en-US" u="sng" dirty="0" err="1"/>
              <a:t>Gruska</a:t>
            </a:r>
            <a:r>
              <a:rPr lang="en-US" dirty="0"/>
              <a:t>, </a:t>
            </a:r>
            <a:r>
              <a:rPr lang="en-US" u="sng" dirty="0"/>
              <a:t>PhD</a:t>
            </a:r>
            <a:r>
              <a:rPr lang="en-US" dirty="0" smtClean="0"/>
              <a:t>.</a:t>
            </a:r>
            <a:r>
              <a:rPr lang="sk-SK" dirty="0" smtClean="0"/>
              <a:t> 				Autor: </a:t>
            </a:r>
            <a:r>
              <a:rPr lang="en-US" u="sng" dirty="0" err="1"/>
              <a:t>Bc</a:t>
            </a:r>
            <a:r>
              <a:rPr lang="en-US" dirty="0"/>
              <a:t>. </a:t>
            </a:r>
            <a:r>
              <a:rPr lang="en-US" u="sng" dirty="0"/>
              <a:t>Michal</a:t>
            </a:r>
            <a:r>
              <a:rPr lang="en-US" dirty="0"/>
              <a:t> </a:t>
            </a:r>
            <a:r>
              <a:rPr lang="en-US" u="sng" dirty="0" smtClean="0"/>
              <a:t>Pázmány</a:t>
            </a:r>
            <a:r>
              <a:rPr lang="sk-SK" u="sng" dirty="0" smtClean="0"/>
              <a:t> 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09264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Cieľ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 smtClean="0"/>
              <a:t>Zameranie na problematiku dôveryhodnosti programov a prípadných únikov informácií v zdrojovom kóde </a:t>
            </a:r>
          </a:p>
          <a:p>
            <a:r>
              <a:rPr lang="sk-SK" dirty="0" smtClean="0"/>
              <a:t>Budeme analyzovať informačné toky v oblasti objektovo-orientovaných jazykov</a:t>
            </a:r>
          </a:p>
          <a:p>
            <a:r>
              <a:rPr lang="sk-SK" dirty="0" smtClean="0"/>
              <a:t>Návrh riešenia v jazyku </a:t>
            </a:r>
            <a:r>
              <a:rPr lang="sk-SK" dirty="0" smtClean="0"/>
              <a:t>Java</a:t>
            </a:r>
          </a:p>
        </p:txBody>
      </p:sp>
    </p:spTree>
    <p:extLst>
      <p:ext uri="{BB962C8B-B14F-4D97-AF65-F5344CB8AC3E}">
        <p14:creationId xmlns:p14="http://schemas.microsoft.com/office/powerpoint/2010/main" val="19896829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Čo to znamená?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 smtClean="0"/>
              <a:t>Sú aplikácie pre nás dôveryhodné?</a:t>
            </a:r>
          </a:p>
          <a:p>
            <a:r>
              <a:rPr lang="sk-SK" dirty="0" smtClean="0"/>
              <a:t>Neunikajú žiadne naše informácie?</a:t>
            </a:r>
          </a:p>
          <a:p>
            <a:r>
              <a:rPr lang="sk-SK" dirty="0" smtClean="0"/>
              <a:t>Chránia naše súkromie?</a:t>
            </a:r>
          </a:p>
        </p:txBody>
      </p:sp>
    </p:spTree>
    <p:extLst>
      <p:ext uri="{BB962C8B-B14F-4D97-AF65-F5344CB8AC3E}">
        <p14:creationId xmlns:p14="http://schemas.microsoft.com/office/powerpoint/2010/main" val="25915631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Príklady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7334" y="2393293"/>
            <a:ext cx="5172797" cy="360095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45910" y="2993451"/>
            <a:ext cx="4820323" cy="24006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30288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Riešenie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 smtClean="0"/>
              <a:t>J</a:t>
            </a:r>
            <a:r>
              <a:rPr lang="en-US" dirty="0" smtClean="0"/>
              <a:t>IF</a:t>
            </a:r>
            <a:r>
              <a:rPr lang="sk-SK" dirty="0" smtClean="0"/>
              <a:t> – samostatný programovací jazyk, ktorý je vlastne rozšírením jazyku </a:t>
            </a:r>
            <a:r>
              <a:rPr lang="sk-SK" dirty="0" smtClean="0"/>
              <a:t>Java</a:t>
            </a:r>
          </a:p>
          <a:p>
            <a:r>
              <a:rPr lang="sk-SK" dirty="0" smtClean="0"/>
              <a:t>Riešenie pre </a:t>
            </a:r>
            <a:r>
              <a:rPr lang="sk-SK" dirty="0" err="1" smtClean="0"/>
              <a:t>multi-thread</a:t>
            </a:r>
            <a:r>
              <a:rPr lang="sk-SK" dirty="0" smtClean="0"/>
              <a:t> aplikácie nie je rozšírené</a:t>
            </a:r>
            <a:endParaRPr lang="sk-SK" dirty="0" smtClean="0"/>
          </a:p>
          <a:p>
            <a:r>
              <a:rPr lang="sk-SK" dirty="0" smtClean="0"/>
              <a:t>Pridáva statickú kontrolu informačného toku pomocou anotácií toku</a:t>
            </a:r>
          </a:p>
          <a:p>
            <a:pPr lvl="1"/>
            <a:r>
              <a:rPr lang="en-US" dirty="0" err="1"/>
              <a:t>statická</a:t>
            </a:r>
            <a:r>
              <a:rPr lang="en-US" dirty="0"/>
              <a:t> </a:t>
            </a:r>
            <a:r>
              <a:rPr lang="en-US" dirty="0" err="1"/>
              <a:t>kontrola</a:t>
            </a:r>
            <a:r>
              <a:rPr lang="en-US" dirty="0"/>
              <a:t> </a:t>
            </a:r>
            <a:r>
              <a:rPr lang="en-US" dirty="0" err="1" smtClean="0"/>
              <a:t>informa</a:t>
            </a:r>
            <a:r>
              <a:rPr lang="sk-SK" dirty="0"/>
              <a:t>č</a:t>
            </a:r>
            <a:r>
              <a:rPr lang="en-US" dirty="0" err="1" smtClean="0"/>
              <a:t>ného</a:t>
            </a:r>
            <a:r>
              <a:rPr lang="en-US" dirty="0" smtClean="0"/>
              <a:t> </a:t>
            </a:r>
            <a:r>
              <a:rPr lang="en-US" dirty="0" err="1"/>
              <a:t>toku</a:t>
            </a:r>
            <a:r>
              <a:rPr lang="en-US" dirty="0"/>
              <a:t> </a:t>
            </a:r>
            <a:r>
              <a:rPr lang="en-US" dirty="0" err="1" smtClean="0"/>
              <a:t>zahr</a:t>
            </a:r>
            <a:r>
              <a:rPr lang="sk-SK" dirty="0" smtClean="0"/>
              <a:t>ň</a:t>
            </a:r>
            <a:r>
              <a:rPr lang="en-US" dirty="0" err="1" smtClean="0"/>
              <a:t>ujúca</a:t>
            </a:r>
            <a:r>
              <a:rPr lang="en-US" dirty="0" smtClean="0"/>
              <a:t> </a:t>
            </a:r>
            <a:r>
              <a:rPr lang="en-US" dirty="0" err="1"/>
              <a:t>objekty</a:t>
            </a:r>
            <a:r>
              <a:rPr lang="en-US" dirty="0"/>
              <a:t>, </a:t>
            </a:r>
            <a:r>
              <a:rPr lang="en-US" dirty="0" err="1"/>
              <a:t>subtriedy</a:t>
            </a:r>
            <a:r>
              <a:rPr lang="en-US" dirty="0"/>
              <a:t>, </a:t>
            </a:r>
            <a:r>
              <a:rPr lang="en-US" dirty="0" err="1"/>
              <a:t>výnimky</a:t>
            </a:r>
            <a:r>
              <a:rPr lang="en-US" dirty="0"/>
              <a:t>, testy </a:t>
            </a:r>
            <a:r>
              <a:rPr lang="en-US" dirty="0" err="1"/>
              <a:t>dynamických</a:t>
            </a:r>
            <a:r>
              <a:rPr lang="en-US" dirty="0"/>
              <a:t> </a:t>
            </a:r>
            <a:r>
              <a:rPr lang="en-US" dirty="0" err="1" smtClean="0"/>
              <a:t>typov</a:t>
            </a:r>
            <a:endParaRPr lang="sk-SK" dirty="0" smtClean="0"/>
          </a:p>
          <a:p>
            <a:endParaRPr lang="sk-SK" dirty="0" smtClean="0"/>
          </a:p>
        </p:txBody>
      </p:sp>
    </p:spTree>
    <p:extLst>
      <p:ext uri="{BB962C8B-B14F-4D97-AF65-F5344CB8AC3E}">
        <p14:creationId xmlns:p14="http://schemas.microsoft.com/office/powerpoint/2010/main" val="20329486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Riešenie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 smtClean="0"/>
              <a:t>Pomocou časových automatov</a:t>
            </a:r>
          </a:p>
          <a:p>
            <a:r>
              <a:rPr lang="sk-SK" dirty="0" smtClean="0"/>
              <a:t>Nástroj UPPAAL</a:t>
            </a:r>
          </a:p>
          <a:p>
            <a:endParaRPr lang="sk-SK" dirty="0" smtClean="0"/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24273" y="3068051"/>
            <a:ext cx="3418612" cy="21921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92300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Existujúce riešenia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 smtClean="0"/>
              <a:t>J</a:t>
            </a:r>
            <a:r>
              <a:rPr lang="en-US" dirty="0" smtClean="0"/>
              <a:t>Flow</a:t>
            </a:r>
            <a:endParaRPr lang="sk-SK" dirty="0" smtClean="0"/>
          </a:p>
          <a:p>
            <a:pPr lvl="1"/>
            <a:r>
              <a:rPr lang="sk-SK" dirty="0" smtClean="0"/>
              <a:t>Najúspešnejšie riešenie</a:t>
            </a:r>
          </a:p>
          <a:p>
            <a:pPr lvl="1"/>
            <a:r>
              <a:rPr lang="en-US" dirty="0" err="1" smtClean="0"/>
              <a:t>roz</a:t>
            </a:r>
            <a:r>
              <a:rPr lang="sk-SK" dirty="0" smtClean="0"/>
              <a:t>š</a:t>
            </a:r>
            <a:r>
              <a:rPr lang="en-US" dirty="0" err="1" smtClean="0"/>
              <a:t>íril</a:t>
            </a:r>
            <a:r>
              <a:rPr lang="en-US" dirty="0" smtClean="0"/>
              <a:t> </a:t>
            </a:r>
            <a:r>
              <a:rPr lang="en-US" dirty="0" err="1"/>
              <a:t>Javu</a:t>
            </a:r>
            <a:r>
              <a:rPr lang="en-US" dirty="0"/>
              <a:t> o </a:t>
            </a:r>
            <a:r>
              <a:rPr lang="en-US" dirty="0" err="1"/>
              <a:t>statickú</a:t>
            </a:r>
            <a:r>
              <a:rPr lang="en-US" dirty="0"/>
              <a:t> </a:t>
            </a:r>
            <a:r>
              <a:rPr lang="en-US" dirty="0" err="1"/>
              <a:t>aj</a:t>
            </a:r>
            <a:r>
              <a:rPr lang="en-US" dirty="0"/>
              <a:t> </a:t>
            </a:r>
            <a:r>
              <a:rPr lang="en-US" dirty="0" err="1"/>
              <a:t>dynamickú</a:t>
            </a:r>
            <a:r>
              <a:rPr lang="en-US" dirty="0"/>
              <a:t> </a:t>
            </a:r>
            <a:r>
              <a:rPr lang="en-US" dirty="0" err="1"/>
              <a:t>analýzu</a:t>
            </a:r>
            <a:r>
              <a:rPr lang="en-US" dirty="0"/>
              <a:t> </a:t>
            </a:r>
            <a:r>
              <a:rPr lang="en-US" dirty="0" err="1" smtClean="0"/>
              <a:t>informa</a:t>
            </a:r>
            <a:r>
              <a:rPr lang="sk-SK" dirty="0" smtClean="0"/>
              <a:t>č</a:t>
            </a:r>
            <a:r>
              <a:rPr lang="en-US" dirty="0" err="1" smtClean="0"/>
              <a:t>ného</a:t>
            </a:r>
            <a:r>
              <a:rPr lang="en-US" dirty="0" smtClean="0"/>
              <a:t> </a:t>
            </a:r>
            <a:r>
              <a:rPr lang="en-US" dirty="0" err="1"/>
              <a:t>toku</a:t>
            </a:r>
            <a:endParaRPr lang="sk-SK" dirty="0" smtClean="0"/>
          </a:p>
          <a:p>
            <a:r>
              <a:rPr lang="sk-SK" dirty="0" smtClean="0"/>
              <a:t>SPARK </a:t>
            </a:r>
            <a:r>
              <a:rPr lang="sk-SK" dirty="0" err="1" smtClean="0"/>
              <a:t>Examiner</a:t>
            </a:r>
            <a:endParaRPr lang="sk-SK" dirty="0" smtClean="0"/>
          </a:p>
          <a:p>
            <a:pPr lvl="1"/>
            <a:r>
              <a:rPr lang="sk-SK" dirty="0" smtClean="0"/>
              <a:t>Je </a:t>
            </a:r>
            <a:r>
              <a:rPr lang="en-US" dirty="0" err="1" smtClean="0"/>
              <a:t>formálne</a:t>
            </a:r>
            <a:r>
              <a:rPr lang="en-US" dirty="0" smtClean="0"/>
              <a:t> de</a:t>
            </a:r>
            <a:r>
              <a:rPr lang="sk-SK" dirty="0" err="1" smtClean="0"/>
              <a:t>fi</a:t>
            </a:r>
            <a:r>
              <a:rPr lang="en-US" dirty="0" err="1" smtClean="0"/>
              <a:t>novaný</a:t>
            </a:r>
            <a:r>
              <a:rPr lang="en-US" dirty="0" smtClean="0"/>
              <a:t> </a:t>
            </a:r>
            <a:r>
              <a:rPr lang="en-US" dirty="0" err="1"/>
              <a:t>multiaradigmický</a:t>
            </a:r>
            <a:r>
              <a:rPr lang="en-US" dirty="0"/>
              <a:t> </a:t>
            </a:r>
            <a:r>
              <a:rPr lang="en-US" dirty="0" err="1"/>
              <a:t>jazyk</a:t>
            </a:r>
            <a:r>
              <a:rPr lang="en-US" dirty="0"/>
              <a:t> </a:t>
            </a:r>
            <a:r>
              <a:rPr lang="en-US" dirty="0" err="1"/>
              <a:t>postavený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programovacom</a:t>
            </a:r>
            <a:r>
              <a:rPr lang="en-US" dirty="0"/>
              <a:t> </a:t>
            </a:r>
            <a:r>
              <a:rPr lang="en-US" dirty="0" err="1"/>
              <a:t>jazyku</a:t>
            </a:r>
            <a:r>
              <a:rPr lang="en-US" dirty="0"/>
              <a:t> </a:t>
            </a:r>
            <a:r>
              <a:rPr lang="en-US" dirty="0" smtClean="0"/>
              <a:t>Ada</a:t>
            </a:r>
            <a:endParaRPr lang="sk-SK" dirty="0" smtClean="0"/>
          </a:p>
          <a:p>
            <a:pPr lvl="1"/>
            <a:r>
              <a:rPr lang="en-US" dirty="0" err="1" smtClean="0"/>
              <a:t>Vyu</a:t>
            </a:r>
            <a:r>
              <a:rPr lang="sk-SK" dirty="0" smtClean="0"/>
              <a:t>ž</a:t>
            </a:r>
            <a:r>
              <a:rPr lang="en-US" dirty="0" err="1" smtClean="0"/>
              <a:t>íva</a:t>
            </a:r>
            <a:r>
              <a:rPr lang="en-US" dirty="0" smtClean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hlavne</a:t>
            </a:r>
            <a:r>
              <a:rPr lang="en-US" dirty="0"/>
              <a:t> v </a:t>
            </a:r>
            <a:r>
              <a:rPr lang="en-US" dirty="0" err="1"/>
              <a:t>systémoch</a:t>
            </a:r>
            <a:r>
              <a:rPr lang="en-US" dirty="0"/>
              <a:t>, </a:t>
            </a:r>
            <a:r>
              <a:rPr lang="en-US" dirty="0" err="1"/>
              <a:t>kde</a:t>
            </a:r>
            <a:r>
              <a:rPr lang="en-US" dirty="0"/>
              <a:t> je </a:t>
            </a:r>
            <a:r>
              <a:rPr lang="en-US" dirty="0" err="1"/>
              <a:t>potrebná</a:t>
            </a:r>
            <a:r>
              <a:rPr lang="en-US" dirty="0"/>
              <a:t> </a:t>
            </a:r>
            <a:r>
              <a:rPr lang="en-US" dirty="0" err="1"/>
              <a:t>vysoká</a:t>
            </a:r>
            <a:r>
              <a:rPr lang="en-US" dirty="0"/>
              <a:t> </a:t>
            </a:r>
            <a:r>
              <a:rPr lang="en-US" dirty="0" err="1" smtClean="0"/>
              <a:t>spo</a:t>
            </a:r>
            <a:r>
              <a:rPr lang="sk-SK" dirty="0" smtClean="0"/>
              <a:t>ľ</a:t>
            </a:r>
            <a:r>
              <a:rPr lang="en-US" dirty="0" err="1" smtClean="0"/>
              <a:t>ahlivos</a:t>
            </a:r>
            <a:r>
              <a:rPr lang="sk-SK" dirty="0" smtClean="0"/>
              <a:t>ť</a:t>
            </a:r>
            <a:r>
              <a:rPr lang="en-US" dirty="0" smtClean="0"/>
              <a:t> </a:t>
            </a:r>
            <a:r>
              <a:rPr lang="en-US" dirty="0" err="1"/>
              <a:t>operácií</a:t>
            </a:r>
            <a:r>
              <a:rPr lang="en-US" dirty="0"/>
              <a:t> a </a:t>
            </a:r>
            <a:r>
              <a:rPr lang="en-US" dirty="0" err="1"/>
              <a:t>vysoká</a:t>
            </a:r>
            <a:r>
              <a:rPr lang="en-US" dirty="0"/>
              <a:t> </a:t>
            </a:r>
            <a:r>
              <a:rPr lang="en-US" dirty="0" err="1"/>
              <a:t>integrita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90885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Zdroje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Andrew C. </a:t>
            </a:r>
            <a:r>
              <a:rPr lang="en-US" dirty="0" smtClean="0"/>
              <a:t>Myers</a:t>
            </a:r>
            <a:r>
              <a:rPr lang="sk-SK" dirty="0" smtClean="0"/>
              <a:t> -</a:t>
            </a:r>
            <a:r>
              <a:rPr lang="en-US" dirty="0" err="1" smtClean="0"/>
              <a:t>JFlow</a:t>
            </a:r>
            <a:r>
              <a:rPr lang="en-US" dirty="0"/>
              <a:t>: Practical Mostly-Static Information Flow </a:t>
            </a:r>
            <a:r>
              <a:rPr lang="en-US" dirty="0" smtClean="0"/>
              <a:t>Control</a:t>
            </a:r>
            <a:endParaRPr lang="sk-SK" dirty="0" smtClean="0"/>
          </a:p>
          <a:p>
            <a:r>
              <a:rPr lang="en-US" dirty="0"/>
              <a:t>John </a:t>
            </a:r>
            <a:r>
              <a:rPr lang="en-US" dirty="0" smtClean="0"/>
              <a:t>Barnes</a:t>
            </a:r>
            <a:r>
              <a:rPr lang="sk-SK" dirty="0" smtClean="0"/>
              <a:t> - </a:t>
            </a:r>
            <a:r>
              <a:rPr lang="en-US" dirty="0"/>
              <a:t>High Integrity Software: The SPARK Approach to Safety and Security</a:t>
            </a:r>
          </a:p>
        </p:txBody>
      </p:sp>
    </p:spTree>
    <p:extLst>
      <p:ext uri="{BB962C8B-B14F-4D97-AF65-F5344CB8AC3E}">
        <p14:creationId xmlns:p14="http://schemas.microsoft.com/office/powerpoint/2010/main" val="1477663297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301</TotalTime>
  <Words>204</Words>
  <Application>Microsoft Office PowerPoint</Application>
  <PresentationFormat>Widescreen</PresentationFormat>
  <Paragraphs>29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Trebuchet MS</vt:lpstr>
      <vt:lpstr>Wingdings 3</vt:lpstr>
      <vt:lpstr>Facet</vt:lpstr>
      <vt:lpstr>Formálne metódy a informačný tok</vt:lpstr>
      <vt:lpstr>Cieľ</vt:lpstr>
      <vt:lpstr>Čo to znamená?</vt:lpstr>
      <vt:lpstr>Príklady</vt:lpstr>
      <vt:lpstr>Riešenie</vt:lpstr>
      <vt:lpstr>Riešenie</vt:lpstr>
      <vt:lpstr>Existujúce riešenia</vt:lpstr>
      <vt:lpstr>Zdroje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Formálne metódy a informačný tok</dc:title>
  <dc:creator>Michal Pázmány</dc:creator>
  <cp:lastModifiedBy>Michal Pázmány</cp:lastModifiedBy>
  <cp:revision>5</cp:revision>
  <dcterms:created xsi:type="dcterms:W3CDTF">2022-05-13T05:39:12Z</dcterms:created>
  <dcterms:modified xsi:type="dcterms:W3CDTF">2023-01-30T06:59:07Z</dcterms:modified>
</cp:coreProperties>
</file>