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3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29-Nov-18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29-Nov-18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29-Nov-18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29-Nov-18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29-Nov-18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29-Nov-18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29-Nov-18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29-Nov-18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29-Nov-18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29-Nov-18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29-Nov-18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29-Nov-18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29-Nov-18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29-Nov-18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29-Nov-18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29-Nov-18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29-Nov-18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29-Nov-18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js/" TargetMode="External"/><Relationship Id="rId2" Type="http://schemas.openxmlformats.org/officeDocument/2006/relationships/hyperlink" Target="https://www.w3schools.com/html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w3schools.com/nodejs/" TargetMode="External"/><Relationship Id="rId5" Type="http://schemas.openxmlformats.org/officeDocument/2006/relationships/hyperlink" Target="https://vuejs.org/v2/guide/" TargetMode="External"/><Relationship Id="rId4" Type="http://schemas.openxmlformats.org/officeDocument/2006/relationships/hyperlink" Target="https://www.tutorialspoint.com/mongodb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.fmph.uniba.sk/~pazmany5/zdroje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.fmph.uniba.sk/~michalik38/bcweb/index.html" TargetMode="External"/><Relationship Id="rId2" Type="http://schemas.openxmlformats.org/officeDocument/2006/relationships/hyperlink" Target="https://www.st.fmph.uniba.sk/~balog21/bakalarka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CC4F9B-EE27-431D-BB27-CF62E3AA75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Edukačná</a:t>
            </a:r>
            <a:r>
              <a:rPr lang="en-US" dirty="0"/>
              <a:t> </a:t>
            </a:r>
            <a:r>
              <a:rPr lang="en-US" dirty="0" err="1"/>
              <a:t>aplikácia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precvičovanie</a:t>
            </a:r>
            <a:r>
              <a:rPr lang="en-US" dirty="0"/>
              <a:t> </a:t>
            </a:r>
            <a:r>
              <a:rPr lang="en-US" dirty="0" err="1"/>
              <a:t>slovnej</a:t>
            </a:r>
            <a:r>
              <a:rPr lang="en-US" dirty="0"/>
              <a:t> </a:t>
            </a:r>
            <a:r>
              <a:rPr lang="en-US" dirty="0" err="1"/>
              <a:t>zásoby</a:t>
            </a:r>
            <a:r>
              <a:rPr lang="en-US" dirty="0"/>
              <a:t> 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E924E08-021E-4DE9-BAB6-458F53FAD2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Michal Pázmány</a:t>
            </a:r>
          </a:p>
        </p:txBody>
      </p:sp>
    </p:spTree>
    <p:extLst>
      <p:ext uri="{BB962C8B-B14F-4D97-AF65-F5344CB8AC3E}">
        <p14:creationId xmlns:p14="http://schemas.microsoft.com/office/powerpoint/2010/main" val="208741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E661FC-CAF7-40EC-9B43-79EEFA105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Technológie</a:t>
            </a:r>
            <a:r>
              <a:rPr lang="en-US" dirty="0"/>
              <a:t> - </a:t>
            </a:r>
            <a:r>
              <a:rPr lang="en-US" dirty="0" err="1"/>
              <a:t>zdroje</a:t>
            </a:r>
            <a:endParaRPr lang="en-US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0039035-D290-48FA-8FE8-B61B89F16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HTML - </a:t>
            </a:r>
            <a:r>
              <a:rPr lang="en-US" dirty="0">
                <a:hlinkClick r:id="rId2"/>
              </a:rPr>
              <a:t>https://www.w3schools.com/html/</a:t>
            </a:r>
            <a:endParaRPr lang="en-US" dirty="0"/>
          </a:p>
          <a:p>
            <a:r>
              <a:rPr lang="en-US" dirty="0"/>
              <a:t>JS - </a:t>
            </a:r>
            <a:r>
              <a:rPr lang="en-US" dirty="0">
                <a:hlinkClick r:id="rId3"/>
              </a:rPr>
              <a:t>https://www.w3schools.com/js/</a:t>
            </a:r>
            <a:endParaRPr lang="en-US" dirty="0"/>
          </a:p>
          <a:p>
            <a:r>
              <a:rPr lang="en-US" dirty="0"/>
              <a:t>MongoDB - </a:t>
            </a:r>
            <a:r>
              <a:rPr lang="en-US" dirty="0">
                <a:hlinkClick r:id="rId4"/>
              </a:rPr>
              <a:t>https://www.tutorialspoint.com/mongodb/</a:t>
            </a:r>
            <a:endParaRPr lang="en-US" dirty="0"/>
          </a:p>
          <a:p>
            <a:r>
              <a:rPr lang="en-US" dirty="0" err="1"/>
              <a:t>VueJS</a:t>
            </a:r>
            <a:r>
              <a:rPr lang="en-US" dirty="0"/>
              <a:t> - </a:t>
            </a:r>
            <a:r>
              <a:rPr lang="en-US" dirty="0">
                <a:hlinkClick r:id="rId5"/>
              </a:rPr>
              <a:t>https://vuejs.org/v2/guide/</a:t>
            </a:r>
            <a:endParaRPr lang="en-US" dirty="0"/>
          </a:p>
          <a:p>
            <a:r>
              <a:rPr lang="en-US" dirty="0"/>
              <a:t>NodeJS - </a:t>
            </a:r>
            <a:r>
              <a:rPr lang="en-US" dirty="0">
                <a:hlinkClick r:id="rId6"/>
              </a:rPr>
              <a:t>https://www.w3schools.com/</a:t>
            </a:r>
            <a:r>
              <a:rPr lang="en-US">
                <a:hlinkClick r:id="rId6"/>
              </a:rPr>
              <a:t>nodejs/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863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59ABA2-AB73-4153-B816-08DE159FC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Učebné</a:t>
            </a:r>
            <a:r>
              <a:rPr lang="en-US" dirty="0"/>
              <a:t> </a:t>
            </a:r>
            <a:r>
              <a:rPr lang="en-US" dirty="0" err="1"/>
              <a:t>materiály</a:t>
            </a:r>
            <a:endParaRPr lang="en-US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8EA9AF9-5383-4135-BCC5-6BBA5B474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http://www.st.fmph.uniba.sk/~pazmany5/zdroje.html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0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FE82EA-FC23-4EC2-9FD7-9A7AD95F8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Podobné</a:t>
            </a:r>
            <a:r>
              <a:rPr lang="en-US" dirty="0"/>
              <a:t> </a:t>
            </a:r>
            <a:r>
              <a:rPr lang="en-US" dirty="0" err="1"/>
              <a:t>práce</a:t>
            </a:r>
            <a:endParaRPr lang="en-US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6E6DE58-D160-4298-BC6E-A51CB33333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Radovan Balog - </a:t>
            </a:r>
            <a:r>
              <a:rPr lang="en-US" dirty="0" err="1"/>
              <a:t>Detský</a:t>
            </a:r>
            <a:r>
              <a:rPr lang="en-US" dirty="0"/>
              <a:t> </a:t>
            </a:r>
            <a:r>
              <a:rPr lang="en-US" dirty="0" err="1"/>
              <a:t>mikrosvet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motivačný</a:t>
            </a:r>
            <a:r>
              <a:rPr lang="en-US" dirty="0"/>
              <a:t> </a:t>
            </a:r>
            <a:r>
              <a:rPr lang="en-US" dirty="0" err="1"/>
              <a:t>nástroj</a:t>
            </a:r>
            <a:endParaRPr lang="en-US" dirty="0"/>
          </a:p>
          <a:p>
            <a:pPr lvl="1"/>
            <a:r>
              <a:rPr lang="en-US" dirty="0">
                <a:hlinkClick r:id="rId2"/>
              </a:rPr>
              <a:t>https://www.st.fmph.uniba.sk/~balog21/bakalarka.html</a:t>
            </a:r>
            <a:endParaRPr lang="en-US" dirty="0"/>
          </a:p>
          <a:p>
            <a:r>
              <a:rPr lang="en-US" dirty="0" err="1"/>
              <a:t>Tomáš</a:t>
            </a:r>
            <a:r>
              <a:rPr lang="en-US" dirty="0"/>
              <a:t> </a:t>
            </a:r>
            <a:r>
              <a:rPr lang="en-US" dirty="0" err="1"/>
              <a:t>Michalík</a:t>
            </a:r>
            <a:r>
              <a:rPr lang="en-US" dirty="0"/>
              <a:t> - </a:t>
            </a:r>
            <a:r>
              <a:rPr lang="en-US" dirty="0" err="1"/>
              <a:t>Detské</a:t>
            </a:r>
            <a:r>
              <a:rPr lang="en-US" dirty="0"/>
              <a:t> </a:t>
            </a:r>
            <a:r>
              <a:rPr lang="en-US" dirty="0" err="1"/>
              <a:t>kockové</a:t>
            </a:r>
            <a:r>
              <a:rPr lang="en-US" dirty="0"/>
              <a:t> </a:t>
            </a:r>
            <a:r>
              <a:rPr lang="en-US" dirty="0" err="1"/>
              <a:t>aktivity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precvičovanie</a:t>
            </a:r>
            <a:r>
              <a:rPr lang="en-US" dirty="0"/>
              <a:t> </a:t>
            </a:r>
            <a:r>
              <a:rPr lang="en-US" dirty="0" err="1"/>
              <a:t>elementárnych</a:t>
            </a:r>
            <a:r>
              <a:rPr lang="en-US" dirty="0"/>
              <a:t> 	</a:t>
            </a:r>
            <a:r>
              <a:rPr lang="en-US" dirty="0" err="1"/>
              <a:t>zručností</a:t>
            </a:r>
            <a:endParaRPr lang="en-US" dirty="0"/>
          </a:p>
          <a:p>
            <a:pPr lvl="1"/>
            <a:r>
              <a:rPr lang="en-US" dirty="0">
                <a:hlinkClick r:id="rId3"/>
              </a:rPr>
              <a:t>https://www.st.fmph.uniba.sk/~michalik38/bcweb/index.html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441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xa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TM03457496[[fn=Paralaxa]]</Template>
  <TotalTime>13</TotalTime>
  <Words>126</Words>
  <Application>Microsoft Office PowerPoint</Application>
  <PresentationFormat>Širokouhlá</PresentationFormat>
  <Paragraphs>15</Paragraphs>
  <Slides>4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4</vt:i4>
      </vt:variant>
    </vt:vector>
  </HeadingPairs>
  <TitlesOfParts>
    <vt:vector size="7" baseType="lpstr">
      <vt:lpstr>Arial</vt:lpstr>
      <vt:lpstr>Corbel</vt:lpstr>
      <vt:lpstr>Paralaxa</vt:lpstr>
      <vt:lpstr>Edukačná aplikácia na precvičovanie slovnej zásoby </vt:lpstr>
      <vt:lpstr>Technológie - zdroje</vt:lpstr>
      <vt:lpstr>Učebné materiály</vt:lpstr>
      <vt:lpstr>Podobné práce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Edukačná aplikácia na precvičovanie slovnej zásoby </dc:title>
  <dc:creator>Michal Pázmány</dc:creator>
  <cp:lastModifiedBy>Michal Pázmány</cp:lastModifiedBy>
  <cp:revision>4</cp:revision>
  <dcterms:created xsi:type="dcterms:W3CDTF">2018-11-25T23:35:42Z</dcterms:created>
  <dcterms:modified xsi:type="dcterms:W3CDTF">2018-11-29T14:37:50Z</dcterms:modified>
</cp:coreProperties>
</file>