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notesMasterIdLst>
    <p:notesMasterId r:id="rId10"/>
  </p:notesMasterIdLst>
  <p:sldIdLst>
    <p:sldId id="257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854" autoAdjust="0"/>
  </p:normalViewPr>
  <p:slideViewPr>
    <p:cSldViewPr snapToGrid="0">
      <p:cViewPr varScale="1">
        <p:scale>
          <a:sx n="109" d="100"/>
          <a:sy n="109" d="100"/>
        </p:scale>
        <p:origin x="6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97F6B-AA84-4AB1-B1E7-449B3024B70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5CEB0-0346-41B3-B482-591DFFD85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62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Temou</a:t>
            </a:r>
            <a:r>
              <a:rPr lang="en-US" dirty="0"/>
              <a:t> </a:t>
            </a:r>
            <a:r>
              <a:rPr lang="en-US" dirty="0" err="1"/>
              <a:t>mojej</a:t>
            </a:r>
            <a:r>
              <a:rPr lang="en-US" dirty="0"/>
              <a:t> </a:t>
            </a:r>
            <a:r>
              <a:rPr lang="en-US" dirty="0" err="1"/>
              <a:t>bakalarskej</a:t>
            </a:r>
            <a:r>
              <a:rPr lang="en-US" dirty="0"/>
              <a:t> </a:t>
            </a:r>
            <a:r>
              <a:rPr lang="en-US" dirty="0" err="1"/>
              <a:t>praci</a:t>
            </a:r>
            <a:r>
              <a:rPr lang="en-US" dirty="0"/>
              <a:t> je </a:t>
            </a:r>
            <a:r>
              <a:rPr lang="en-US" dirty="0" err="1"/>
              <a:t>vytvorenie</a:t>
            </a:r>
            <a:r>
              <a:rPr lang="en-US" dirty="0"/>
              <a:t> </a:t>
            </a:r>
            <a:r>
              <a:rPr lang="en-US" dirty="0" err="1"/>
              <a:t>appky</a:t>
            </a:r>
            <a:r>
              <a:rPr lang="en-US" dirty="0"/>
              <a:t> </a:t>
            </a:r>
            <a:r>
              <a:rPr lang="en-US" dirty="0" err="1"/>
              <a:t>urcenej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pomoc</a:t>
            </a:r>
            <a:r>
              <a:rPr lang="en-US" dirty="0"/>
              <a:t> </a:t>
            </a:r>
            <a:r>
              <a:rPr lang="en-US" dirty="0" err="1"/>
              <a:t>zamestnancom</a:t>
            </a:r>
            <a:r>
              <a:rPr lang="en-US" dirty="0"/>
              <a:t> </a:t>
            </a:r>
            <a:r>
              <a:rPr lang="en-US" dirty="0" err="1"/>
              <a:t>pripravit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rozne</a:t>
            </a:r>
            <a:r>
              <a:rPr lang="en-US" dirty="0"/>
              <a:t> </a:t>
            </a:r>
            <a:r>
              <a:rPr lang="en-US" dirty="0" err="1"/>
              <a:t>certifikacie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5CEB0-0346-41B3-B482-591DFFD85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31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Certificacie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platene</a:t>
            </a:r>
            <a:r>
              <a:rPr lang="en-US" dirty="0"/>
              <a:t> </a:t>
            </a:r>
            <a:r>
              <a:rPr lang="en-US" dirty="0" err="1"/>
              <a:t>skusky</a:t>
            </a:r>
            <a:r>
              <a:rPr lang="en-US" dirty="0"/>
              <a:t>, po </a:t>
            </a:r>
            <a:r>
              <a:rPr lang="en-US" dirty="0" err="1"/>
              <a:t>absolvovani</a:t>
            </a:r>
            <a:r>
              <a:rPr lang="en-US" dirty="0"/>
              <a:t> </a:t>
            </a:r>
            <a:r>
              <a:rPr lang="en-US" dirty="0" err="1"/>
              <a:t>ktorych</a:t>
            </a:r>
            <a:r>
              <a:rPr lang="en-US" dirty="0"/>
              <a:t> </a:t>
            </a:r>
            <a:r>
              <a:rPr lang="en-US" dirty="0" err="1"/>
              <a:t>clovek</a:t>
            </a:r>
            <a:r>
              <a:rPr lang="en-US" dirty="0"/>
              <a:t> </a:t>
            </a:r>
            <a:r>
              <a:rPr lang="en-US" dirty="0" err="1"/>
              <a:t>ziskava</a:t>
            </a:r>
            <a:r>
              <a:rPr lang="en-US" dirty="0"/>
              <a:t> </a:t>
            </a:r>
            <a:r>
              <a:rPr lang="en-US" dirty="0" err="1"/>
              <a:t>certifikat</a:t>
            </a:r>
            <a:r>
              <a:rPr lang="en-US" dirty="0"/>
              <a:t>, </a:t>
            </a:r>
            <a:r>
              <a:rPr lang="en-US" dirty="0" err="1"/>
              <a:t>ktory</a:t>
            </a:r>
            <a:r>
              <a:rPr lang="en-US" dirty="0"/>
              <a:t> </a:t>
            </a:r>
            <a:r>
              <a:rPr lang="en-US" dirty="0" err="1"/>
              <a:t>sluzi</a:t>
            </a:r>
            <a:r>
              <a:rPr lang="en-US" dirty="0"/>
              <a:t> </a:t>
            </a:r>
            <a:r>
              <a:rPr lang="en-US" dirty="0" err="1"/>
              <a:t>potvrdenim</a:t>
            </a:r>
            <a:r>
              <a:rPr lang="en-US" dirty="0"/>
              <a:t> o tom,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tento</a:t>
            </a:r>
            <a:r>
              <a:rPr lang="en-US" dirty="0"/>
              <a:t> </a:t>
            </a:r>
            <a:r>
              <a:rPr lang="en-US" dirty="0" err="1"/>
              <a:t>clovek</a:t>
            </a:r>
            <a:r>
              <a:rPr lang="en-US" dirty="0"/>
              <a:t> je </a:t>
            </a:r>
            <a:r>
              <a:rPr lang="en-US" dirty="0" err="1"/>
              <a:t>specialista</a:t>
            </a:r>
            <a:r>
              <a:rPr lang="en-US" dirty="0"/>
              <a:t> v </a:t>
            </a:r>
            <a:r>
              <a:rPr lang="en-US" dirty="0" err="1"/>
              <a:t>tejto</a:t>
            </a:r>
            <a:r>
              <a:rPr lang="en-US" dirty="0"/>
              <a:t> </a:t>
            </a:r>
            <a:r>
              <a:rPr lang="en-US" dirty="0" err="1"/>
              <a:t>konkretnej</a:t>
            </a:r>
            <a:r>
              <a:rPr lang="en-US" dirty="0"/>
              <a:t> </a:t>
            </a:r>
            <a:r>
              <a:rPr lang="en-US" dirty="0" err="1"/>
              <a:t>oblasti</a:t>
            </a:r>
            <a:r>
              <a:rPr lang="en-US" dirty="0"/>
              <a:t>. </a:t>
            </a:r>
            <a:r>
              <a:rPr lang="en-US" dirty="0" err="1"/>
              <a:t>Najznamejsie</a:t>
            </a:r>
            <a:r>
              <a:rPr lang="en-US" dirty="0"/>
              <a:t> </a:t>
            </a:r>
            <a:r>
              <a:rPr lang="en-US" dirty="0" err="1"/>
              <a:t>certifikacie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poskytovany</a:t>
            </a:r>
            <a:r>
              <a:rPr lang="en-US" dirty="0"/>
              <a:t> </a:t>
            </a:r>
            <a:r>
              <a:rPr lang="en-US" dirty="0" err="1"/>
              <a:t>velkymi</a:t>
            </a:r>
            <a:r>
              <a:rPr lang="en-US" dirty="0"/>
              <a:t> </a:t>
            </a:r>
            <a:r>
              <a:rPr lang="en-US" dirty="0" err="1"/>
              <a:t>firmami</a:t>
            </a:r>
            <a:r>
              <a:rPr lang="en-US" dirty="0"/>
              <a:t>, </a:t>
            </a:r>
            <a:r>
              <a:rPr lang="en-US" dirty="0" err="1"/>
              <a:t>medzi</a:t>
            </a:r>
            <a:r>
              <a:rPr lang="en-US" dirty="0"/>
              <a:t> </a:t>
            </a:r>
            <a:r>
              <a:rPr lang="en-US" dirty="0" err="1"/>
              <a:t>nimi</a:t>
            </a:r>
            <a:r>
              <a:rPr lang="en-US" dirty="0"/>
              <a:t> patria, </a:t>
            </a:r>
            <a:r>
              <a:rPr lang="en-US" dirty="0" err="1"/>
              <a:t>napriklad</a:t>
            </a:r>
            <a:r>
              <a:rPr lang="en-US" dirty="0"/>
              <a:t>, Amazon, Microsoft, Google.  </a:t>
            </a:r>
            <a:r>
              <a:rPr lang="en-US" dirty="0" err="1"/>
              <a:t>Podla</a:t>
            </a:r>
            <a:r>
              <a:rPr lang="en-US" dirty="0"/>
              <a:t> </a:t>
            </a:r>
            <a:r>
              <a:rPr lang="en-US" dirty="0" err="1"/>
              <a:t>mojho</a:t>
            </a:r>
            <a:r>
              <a:rPr lang="en-US" dirty="0"/>
              <a:t> </a:t>
            </a:r>
            <a:r>
              <a:rPr lang="en-US" dirty="0" err="1"/>
              <a:t>prieskumu</a:t>
            </a:r>
            <a:r>
              <a:rPr lang="en-US" dirty="0"/>
              <a:t> (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spravil</a:t>
            </a:r>
            <a:r>
              <a:rPr lang="en-US" dirty="0"/>
              <a:t> </a:t>
            </a:r>
            <a:r>
              <a:rPr lang="en-US" dirty="0" err="1"/>
              <a:t>maly</a:t>
            </a:r>
            <a:r>
              <a:rPr lang="en-US" dirty="0"/>
              <a:t> Google </a:t>
            </a:r>
            <a:r>
              <a:rPr lang="en-US" dirty="0" err="1"/>
              <a:t>dotaznik</a:t>
            </a:r>
            <a:r>
              <a:rPr lang="en-US" dirty="0"/>
              <a:t> v </a:t>
            </a:r>
            <a:r>
              <a:rPr lang="en-US" dirty="0" err="1"/>
              <a:t>decembri</a:t>
            </a:r>
            <a:r>
              <a:rPr lang="en-US" dirty="0"/>
              <a:t>) 100% </a:t>
            </a:r>
            <a:r>
              <a:rPr lang="en-US" dirty="0" err="1"/>
              <a:t>zamestnancov</a:t>
            </a:r>
            <a:r>
              <a:rPr lang="en-US" dirty="0"/>
              <a:t> IBM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slovensku</a:t>
            </a:r>
            <a:r>
              <a:rPr lang="en-US" dirty="0"/>
              <a:t> </a:t>
            </a:r>
            <a:r>
              <a:rPr lang="en-US" dirty="0" err="1"/>
              <a:t>pripravuju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certifikaiciu</a:t>
            </a:r>
            <a:r>
              <a:rPr lang="en-US" dirty="0"/>
              <a:t>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planuju</a:t>
            </a:r>
            <a:r>
              <a:rPr lang="en-US" dirty="0"/>
              <a:t> </a:t>
            </a:r>
            <a:r>
              <a:rPr lang="en-US" dirty="0" err="1"/>
              <a:t>robit</a:t>
            </a:r>
            <a:r>
              <a:rPr lang="en-US" dirty="0"/>
              <a:t> </a:t>
            </a:r>
            <a:r>
              <a:rPr lang="en-US" dirty="0" err="1"/>
              <a:t>certifikaciu</a:t>
            </a:r>
            <a:r>
              <a:rPr lang="en-US" dirty="0"/>
              <a:t> v </a:t>
            </a:r>
            <a:r>
              <a:rPr lang="en-US" dirty="0" err="1"/>
              <a:t>tomto</a:t>
            </a:r>
            <a:r>
              <a:rPr lang="en-US" dirty="0"/>
              <a:t> </a:t>
            </a:r>
            <a:r>
              <a:rPr lang="en-US" dirty="0" err="1"/>
              <a:t>roku</a:t>
            </a:r>
            <a:r>
              <a:rPr lang="en-US" dirty="0"/>
              <a:t>.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tiez</a:t>
            </a:r>
            <a:r>
              <a:rPr lang="en-US" dirty="0"/>
              <a:t> </a:t>
            </a:r>
            <a:r>
              <a:rPr lang="en-US" dirty="0" err="1"/>
              <a:t>prieskumal</a:t>
            </a:r>
            <a:r>
              <a:rPr lang="en-US" dirty="0"/>
              <a:t> </a:t>
            </a:r>
            <a:r>
              <a:rPr lang="en-US" dirty="0" err="1"/>
              <a:t>sposoby</a:t>
            </a:r>
            <a:r>
              <a:rPr lang="en-US" dirty="0"/>
              <a:t> </a:t>
            </a:r>
            <a:r>
              <a:rPr lang="en-US" dirty="0" err="1"/>
              <a:t>pripravy</a:t>
            </a:r>
            <a:r>
              <a:rPr lang="en-US" dirty="0"/>
              <a:t> </a:t>
            </a:r>
            <a:r>
              <a:rPr lang="en-US" dirty="0" err="1"/>
              <a:t>ku</a:t>
            </a:r>
            <a:r>
              <a:rPr lang="en-US" dirty="0"/>
              <a:t> </a:t>
            </a:r>
            <a:r>
              <a:rPr lang="en-US" dirty="0" err="1"/>
              <a:t>certifikaciam</a:t>
            </a:r>
            <a:r>
              <a:rPr lang="en-US" dirty="0"/>
              <a:t> </a:t>
            </a:r>
            <a:r>
              <a:rPr lang="en-US" dirty="0" err="1"/>
              <a:t>medzi</a:t>
            </a:r>
            <a:r>
              <a:rPr lang="en-US" dirty="0"/>
              <a:t> </a:t>
            </a:r>
            <a:r>
              <a:rPr lang="en-US" dirty="0" err="1"/>
              <a:t>zamestnancov</a:t>
            </a:r>
            <a:r>
              <a:rPr lang="en-US" dirty="0"/>
              <a:t> IBM. </a:t>
            </a:r>
            <a:r>
              <a:rPr lang="en-US" dirty="0" err="1"/>
              <a:t>Najpopularnejsi</a:t>
            </a:r>
            <a:r>
              <a:rPr lang="en-US" dirty="0"/>
              <a:t> </a:t>
            </a:r>
            <a:r>
              <a:rPr lang="en-US" dirty="0" err="1"/>
              <a:t>sposob</a:t>
            </a:r>
            <a:r>
              <a:rPr lang="en-US" dirty="0"/>
              <a:t> je Udemy </a:t>
            </a:r>
            <a:r>
              <a:rPr lang="en-US" dirty="0" err="1"/>
              <a:t>kurzy</a:t>
            </a:r>
            <a:r>
              <a:rPr lang="en-US" dirty="0"/>
              <a:t>, </a:t>
            </a:r>
            <a:r>
              <a:rPr lang="en-US" dirty="0" err="1"/>
              <a:t>takze</a:t>
            </a:r>
            <a:r>
              <a:rPr lang="en-US" dirty="0"/>
              <a:t> </a:t>
            </a:r>
            <a:r>
              <a:rPr lang="en-US" dirty="0" err="1"/>
              <a:t>casto</a:t>
            </a:r>
            <a:r>
              <a:rPr lang="en-US" dirty="0"/>
              <a:t> </a:t>
            </a:r>
            <a:r>
              <a:rPr lang="en-US" dirty="0" err="1"/>
              <a:t>ludia</a:t>
            </a:r>
            <a:r>
              <a:rPr lang="en-US" dirty="0"/>
              <a:t> </a:t>
            </a:r>
            <a:r>
              <a:rPr lang="en-US" dirty="0" err="1"/>
              <a:t>pouzivaju</a:t>
            </a:r>
            <a:r>
              <a:rPr lang="en-US" dirty="0"/>
              <a:t> </a:t>
            </a:r>
            <a:r>
              <a:rPr lang="en-US" dirty="0" err="1"/>
              <a:t>poznamky</a:t>
            </a:r>
            <a:r>
              <a:rPr lang="en-US" dirty="0"/>
              <a:t> od </a:t>
            </a:r>
            <a:r>
              <a:rPr lang="en-US" dirty="0" err="1"/>
              <a:t>kolegov</a:t>
            </a:r>
            <a:r>
              <a:rPr lang="en-US" dirty="0"/>
              <a:t>, </a:t>
            </a:r>
            <a:r>
              <a:rPr lang="en-US" dirty="0" err="1"/>
              <a:t>ktory</a:t>
            </a:r>
            <a:r>
              <a:rPr lang="en-US" dirty="0"/>
              <a:t> </a:t>
            </a:r>
            <a:r>
              <a:rPr lang="en-US" dirty="0" err="1"/>
              <a:t>presli</a:t>
            </a:r>
            <a:r>
              <a:rPr lang="en-US" dirty="0"/>
              <a:t> </a:t>
            </a:r>
            <a:r>
              <a:rPr lang="en-US" dirty="0" err="1"/>
              <a:t>tejto</a:t>
            </a:r>
            <a:r>
              <a:rPr lang="en-US" dirty="0"/>
              <a:t> </a:t>
            </a:r>
            <a:r>
              <a:rPr lang="en-US" dirty="0" err="1"/>
              <a:t>skuskou</a:t>
            </a:r>
            <a:r>
              <a:rPr lang="en-US" dirty="0"/>
              <a:t> 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aj</a:t>
            </a:r>
            <a:r>
              <a:rPr lang="en-US" dirty="0"/>
              <a:t> Slack </a:t>
            </a:r>
            <a:r>
              <a:rPr lang="en-US" dirty="0" err="1"/>
              <a:t>channely</a:t>
            </a:r>
            <a:r>
              <a:rPr lang="en-US" dirty="0"/>
              <a:t> </a:t>
            </a:r>
            <a:r>
              <a:rPr lang="en-US" dirty="0" err="1"/>
              <a:t>urcene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pripravu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5CEB0-0346-41B3-B482-591DFFD85F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87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Ciele</a:t>
            </a:r>
            <a:r>
              <a:rPr lang="en-US" dirty="0"/>
              <a:t> </a:t>
            </a:r>
            <a:r>
              <a:rPr lang="en-US" dirty="0" err="1"/>
              <a:t>mojej</a:t>
            </a:r>
            <a:r>
              <a:rPr lang="en-US" dirty="0"/>
              <a:t> </a:t>
            </a:r>
            <a:r>
              <a:rPr lang="en-US" dirty="0" err="1"/>
              <a:t>praci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poskytnut</a:t>
            </a:r>
            <a:r>
              <a:rPr lang="en-US" dirty="0"/>
              <a:t> </a:t>
            </a:r>
            <a:r>
              <a:rPr lang="en-US" dirty="0" err="1"/>
              <a:t>prostredie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pripravu</a:t>
            </a:r>
            <a:r>
              <a:rPr lang="en-US" dirty="0"/>
              <a:t> </a:t>
            </a:r>
            <a:r>
              <a:rPr lang="en-US" dirty="0" err="1"/>
              <a:t>ku</a:t>
            </a:r>
            <a:r>
              <a:rPr lang="en-US" dirty="0"/>
              <a:t> </a:t>
            </a:r>
            <a:r>
              <a:rPr lang="en-US" dirty="0" err="1"/>
              <a:t>certifikaciam</a:t>
            </a:r>
            <a:r>
              <a:rPr lang="en-US" dirty="0"/>
              <a:t>, </a:t>
            </a:r>
            <a:r>
              <a:rPr lang="en-US" dirty="0" err="1"/>
              <a:t>pozbierat</a:t>
            </a:r>
            <a:r>
              <a:rPr lang="en-US" dirty="0"/>
              <a:t> </a:t>
            </a:r>
            <a:r>
              <a:rPr lang="en-US" dirty="0" err="1"/>
              <a:t>rozne</a:t>
            </a:r>
            <a:r>
              <a:rPr lang="en-US" dirty="0"/>
              <a:t> </a:t>
            </a:r>
            <a:r>
              <a:rPr lang="en-US" dirty="0" err="1"/>
              <a:t>informacne</a:t>
            </a:r>
            <a:r>
              <a:rPr lang="en-US" dirty="0"/>
              <a:t> </a:t>
            </a:r>
            <a:r>
              <a:rPr lang="en-US" dirty="0" err="1"/>
              <a:t>zdroje</a:t>
            </a:r>
            <a:r>
              <a:rPr lang="en-US" dirty="0"/>
              <a:t> a </a:t>
            </a:r>
            <a:r>
              <a:rPr lang="en-US" dirty="0" err="1"/>
              <a:t>dat</a:t>
            </a:r>
            <a:r>
              <a:rPr lang="en-US" dirty="0"/>
              <a:t> ich do </a:t>
            </a:r>
            <a:r>
              <a:rPr lang="en-US" dirty="0" err="1"/>
              <a:t>kopy</a:t>
            </a:r>
            <a:r>
              <a:rPr lang="en-US" dirty="0"/>
              <a:t>, </a:t>
            </a:r>
            <a:r>
              <a:rPr lang="en-US" dirty="0" err="1"/>
              <a:t>tak</a:t>
            </a:r>
            <a:r>
              <a:rPr lang="en-US" dirty="0"/>
              <a:t> aby </a:t>
            </a:r>
            <a:r>
              <a:rPr lang="en-US" dirty="0" err="1"/>
              <a:t>clovek</a:t>
            </a:r>
            <a:r>
              <a:rPr lang="en-US" dirty="0"/>
              <a:t> </a:t>
            </a:r>
            <a:r>
              <a:rPr lang="en-US" dirty="0" err="1"/>
              <a:t>nemusiel</a:t>
            </a:r>
            <a:r>
              <a:rPr lang="en-US" dirty="0"/>
              <a:t> </a:t>
            </a:r>
            <a:r>
              <a:rPr lang="en-US" dirty="0" err="1"/>
              <a:t>stracat</a:t>
            </a:r>
            <a:r>
              <a:rPr lang="en-US" dirty="0"/>
              <a:t> </a:t>
            </a:r>
            <a:r>
              <a:rPr lang="en-US" dirty="0" err="1"/>
              <a:t>cas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to, aby </a:t>
            </a:r>
            <a:r>
              <a:rPr lang="en-US" dirty="0" err="1"/>
              <a:t>skusal</a:t>
            </a:r>
            <a:r>
              <a:rPr lang="en-US" dirty="0"/>
              <a:t> </a:t>
            </a:r>
            <a:r>
              <a:rPr lang="en-US" dirty="0" err="1"/>
              <a:t>nieco</a:t>
            </a:r>
            <a:r>
              <a:rPr lang="en-US" dirty="0"/>
              <a:t> </a:t>
            </a:r>
            <a:r>
              <a:rPr lang="en-US" dirty="0" err="1"/>
              <a:t>vyhladat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internete</a:t>
            </a:r>
            <a:r>
              <a:rPr lang="en-US" dirty="0"/>
              <a:t>, </a:t>
            </a:r>
            <a:r>
              <a:rPr lang="en-US" dirty="0" err="1"/>
              <a:t>potom</a:t>
            </a:r>
            <a:r>
              <a:rPr lang="en-US" dirty="0"/>
              <a:t>… </a:t>
            </a:r>
            <a:r>
              <a:rPr lang="en-US" dirty="0" err="1"/>
              <a:t>vyvinut</a:t>
            </a:r>
            <a:r>
              <a:rPr lang="en-US" dirty="0"/>
              <a:t> </a:t>
            </a:r>
            <a:r>
              <a:rPr lang="en-US" dirty="0" err="1"/>
              <a:t>crossplatformennu</a:t>
            </a:r>
            <a:r>
              <a:rPr lang="en-US" dirty="0"/>
              <a:t> a production-ready </a:t>
            </a:r>
            <a:r>
              <a:rPr lang="en-US" dirty="0" err="1"/>
              <a:t>appku</a:t>
            </a:r>
            <a:r>
              <a:rPr lang="en-US" dirty="0"/>
              <a:t> a </a:t>
            </a:r>
            <a:r>
              <a:rPr lang="en-US" dirty="0" err="1"/>
              <a:t>vytvorit</a:t>
            </a:r>
            <a:r>
              <a:rPr lang="en-US" dirty="0"/>
              <a:t> user-friendly UI design.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5CEB0-0346-41B3-B482-591DFFD85F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10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5CEB0-0346-41B3-B482-591DFFD85F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54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image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76" y="10"/>
            <a:ext cx="12191979" cy="6857990"/>
          </a:xfrm>
          <a:prstGeom prst="rect">
            <a:avLst/>
          </a:prstGeom>
        </p:spPr>
      </p:pic>
      <p:sp>
        <p:nvSpPr>
          <p:cNvPr id="64" name="Rectangle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Rectangle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App designed to help </a:t>
            </a:r>
            <a:r>
              <a:rPr lang="en-US" sz="3200" dirty="0" err="1">
                <a:solidFill>
                  <a:schemeClr val="tx1"/>
                </a:solidFill>
              </a:rPr>
              <a:t>ibm</a:t>
            </a:r>
            <a:r>
              <a:rPr lang="en-US" sz="3200" dirty="0">
                <a:solidFill>
                  <a:schemeClr val="tx1"/>
                </a:solidFill>
              </a:rPr>
              <a:t> employees prepare for various certifications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Pavel Semenov</a:t>
            </a: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05533-034C-4BE2-BC39-F6F7E878B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26074-DFEE-4331-B3C0-A521D5228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Certifications – what are they? Examples?</a:t>
            </a:r>
          </a:p>
          <a:p>
            <a:r>
              <a:rPr lang="en-US" dirty="0"/>
              <a:t>Are they actually needed?</a:t>
            </a:r>
          </a:p>
          <a:p>
            <a:r>
              <a:rPr lang="en-US" dirty="0"/>
              <a:t>What is the usual preparation process?</a:t>
            </a:r>
          </a:p>
        </p:txBody>
      </p:sp>
      <p:pic>
        <p:nvPicPr>
          <p:cNvPr id="2050" name="Picture 2" descr="AWS Certified Developer – Associate - Credly">
            <a:extLst>
              <a:ext uri="{FF2B5EF4-FFF2-40B4-BE49-F238E27FC236}">
                <a16:creationId xmlns:a16="http://schemas.microsoft.com/office/drawing/2014/main" id="{E007AB45-EEA9-4B04-A32B-294AF585A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61094"/>
            <a:ext cx="2474403" cy="247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icrosoft Certified: Azure Solutions Architect Expert - Credly">
            <a:extLst>
              <a:ext uri="{FF2B5EF4-FFF2-40B4-BE49-F238E27FC236}">
                <a16:creationId xmlns:a16="http://schemas.microsoft.com/office/drawing/2014/main" id="{F2277D0B-F4B8-48F5-A708-6AC5883E4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03" y="3661094"/>
            <a:ext cx="2474403" cy="247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bout Google Cloud Certifications - Cloud Certification Help">
            <a:extLst>
              <a:ext uri="{FF2B5EF4-FFF2-40B4-BE49-F238E27FC236}">
                <a16:creationId xmlns:a16="http://schemas.microsoft.com/office/drawing/2014/main" id="{B786C37D-6A36-4D13-A047-8B244FA98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329" y="3661093"/>
            <a:ext cx="2474403" cy="247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ertified Kubernetes Administrator Study Guide – Prepare for the CKA Exam">
            <a:extLst>
              <a:ext uri="{FF2B5EF4-FFF2-40B4-BE49-F238E27FC236}">
                <a16:creationId xmlns:a16="http://schemas.microsoft.com/office/drawing/2014/main" id="{DDD60152-9C52-4AC4-A477-FFFD2504B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496" y="3661093"/>
            <a:ext cx="2525953" cy="247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243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369CD-69A2-46D7-8E8E-0C4C8B283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19499-F11D-4FFE-B7A0-C24BEA7EC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1607746"/>
          </a:xfrm>
        </p:spPr>
        <p:txBody>
          <a:bodyPr/>
          <a:lstStyle/>
          <a:p>
            <a:r>
              <a:rPr lang="en-US" dirty="0"/>
              <a:t>Provide an environment where IBM employees can easily access preparatory tests</a:t>
            </a:r>
          </a:p>
          <a:p>
            <a:r>
              <a:rPr lang="en-US" dirty="0"/>
              <a:t>Gather up all the information concerning the specific certification in one place</a:t>
            </a:r>
          </a:p>
          <a:p>
            <a:r>
              <a:rPr lang="en-US" dirty="0"/>
              <a:t>Develop a cross platform production-ready app</a:t>
            </a:r>
          </a:p>
          <a:p>
            <a:r>
              <a:rPr lang="en-US" dirty="0"/>
              <a:t>Create a user-friendly UI design</a:t>
            </a:r>
          </a:p>
        </p:txBody>
      </p:sp>
      <p:pic>
        <p:nvPicPr>
          <p:cNvPr id="3074" name="Picture 2" descr="Lessons from my first multiplatform Kotlin project | by Marcin Moskala |  Kt. Academy">
            <a:extLst>
              <a:ext uri="{FF2B5EF4-FFF2-40B4-BE49-F238E27FC236}">
                <a16:creationId xmlns:a16="http://schemas.microsoft.com/office/drawing/2014/main" id="{C6ED6CE7-D776-4AD1-A70E-2305067FF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170" y="3877739"/>
            <a:ext cx="57150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273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FFE33-AB46-41A6-AA8E-F218AE414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812CE-24C4-4F8C-B419-F02CD96AD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1325880"/>
          </a:xfrm>
        </p:spPr>
        <p:txBody>
          <a:bodyPr/>
          <a:lstStyle/>
          <a:p>
            <a:r>
              <a:rPr lang="en-US" dirty="0"/>
              <a:t>Java Spring Boot + MongoDB protected by Basic Authentication as the backend (API provider)</a:t>
            </a:r>
          </a:p>
          <a:p>
            <a:r>
              <a:rPr lang="en-US" dirty="0"/>
              <a:t>React Native as the frontend (</a:t>
            </a:r>
            <a:r>
              <a:rPr lang="en-US"/>
              <a:t>API consumer)</a:t>
            </a:r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4167F94-D9F5-423D-9AC6-65AD8344F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71" y="3129305"/>
            <a:ext cx="50482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2A800488-8C3E-41E7-94CC-E7A64E483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984" y="3563062"/>
            <a:ext cx="2561485" cy="256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56735AE9-25AD-4917-93B1-ACBB02E47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791" y="4460178"/>
            <a:ext cx="4326384" cy="76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858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44F0E-90E7-454F-A98E-09DB3A17D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576" y="1744911"/>
            <a:ext cx="6214845" cy="1371600"/>
          </a:xfrm>
        </p:spPr>
        <p:txBody>
          <a:bodyPr/>
          <a:lstStyle/>
          <a:p>
            <a:r>
              <a:rPr lang="en-US" dirty="0"/>
              <a:t>Thanks for your attention!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6CD0A3-10FB-4D9A-9398-AD10E32D1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898" y="3687052"/>
            <a:ext cx="3556204" cy="142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225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34A532A-EA0D-41F9-B458-AF9358EF2F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9927E4-E194-47BE-91C2-B87D50CF51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92E9E5-79AF-4029-8FCA-9C327D54FD8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{A61DB1B5-D85F-4CE1-997C-27A02B1E2ABE}tf56410444_win32</Template>
  <TotalTime>115</TotalTime>
  <Words>287</Words>
  <Application>Microsoft Office PowerPoint</Application>
  <PresentationFormat>Widescreen</PresentationFormat>
  <Paragraphs>22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Avenir Next LT Pro</vt:lpstr>
      <vt:lpstr>Avenir Next LT Pro Light</vt:lpstr>
      <vt:lpstr>Calibri</vt:lpstr>
      <vt:lpstr>Garamond</vt:lpstr>
      <vt:lpstr>SavonVTI</vt:lpstr>
      <vt:lpstr>App designed to help ibm employees prepare for various certifications</vt:lpstr>
      <vt:lpstr>The problem</vt:lpstr>
      <vt:lpstr>Aims</vt:lpstr>
      <vt:lpstr>The solution</vt:lpstr>
      <vt:lpstr>Thanks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 designed to help ibm employees prepare for various certifications</dc:title>
  <dc:creator>Semenov Pavel</dc:creator>
  <cp:lastModifiedBy>Semenov Pavel</cp:lastModifiedBy>
  <cp:revision>5</cp:revision>
  <dcterms:created xsi:type="dcterms:W3CDTF">2022-02-21T18:50:23Z</dcterms:created>
  <dcterms:modified xsi:type="dcterms:W3CDTF">2022-03-01T08:25:26Z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