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96" r:id="rId2"/>
    <p:sldId id="2598" r:id="rId3"/>
    <p:sldId id="2603" r:id="rId4"/>
    <p:sldId id="2600" r:id="rId5"/>
    <p:sldId id="2602" r:id="rId6"/>
    <p:sldId id="260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AAB0"/>
    <a:srgbClr val="3B7579"/>
    <a:srgbClr val="AAD3D6"/>
    <a:srgbClr val="418287"/>
    <a:srgbClr val="DFE3E9"/>
    <a:srgbClr val="1F1F26"/>
    <a:srgbClr val="D6DBE2"/>
    <a:srgbClr val="CCD2DA"/>
    <a:srgbClr val="BBC3CD"/>
    <a:srgbClr val="D3D8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5280" autoAdjust="0"/>
  </p:normalViewPr>
  <p:slideViewPr>
    <p:cSldViewPr snapToGrid="0" snapToObjects="1" showGuides="1">
      <p:cViewPr varScale="1">
        <p:scale>
          <a:sx n="93" d="100"/>
          <a:sy n="93" d="100"/>
        </p:scale>
        <p:origin x="92" y="261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441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5136"/>
    </p:cViewPr>
  </p:sorterViewPr>
  <p:notesViewPr>
    <p:cSldViewPr snapToGrid="0" snapToObjects="1">
      <p:cViewPr varScale="1">
        <p:scale>
          <a:sx n="60" d="100"/>
          <a:sy n="60" d="100"/>
        </p:scale>
        <p:origin x="3187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2018837-64B5-4E20-83A5-89B993CB3C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C2A4FB-A56B-4413-A08B-0E9894B98B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8B25D-8766-427E-8C9E-4845048D8DFC}" type="datetimeFigureOut">
              <a:rPr lang="en-US" smtClean="0"/>
              <a:t>4/12/2022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977F36-950D-4655-BC4A-F80BE1DBF7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C246FD-229D-4B04-9855-212AD8D784A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8A28B-0568-4092-BB1A-13C9B073E3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5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F439B-391B-4B41-826A-951FCF412C34}" type="datetimeFigureOut">
              <a:rPr lang="en-US" smtClean="0"/>
              <a:t>4/12/2022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A0038-7055-434C-B6C4-B8C69565C6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864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288"/>
            <a:ext cx="12192000" cy="46185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B940F57-02B1-4B56-8BA7-24557BFCBB01}"/>
              </a:ext>
            </a:extLst>
          </p:cNvPr>
          <p:cNvSpPr/>
          <p:nvPr userDrawn="1"/>
        </p:nvSpPr>
        <p:spPr>
          <a:xfrm>
            <a:off x="0" y="4622800"/>
            <a:ext cx="12192000" cy="22309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5037721"/>
            <a:ext cx="9575801" cy="891250"/>
          </a:xfrm>
        </p:spPr>
        <p:txBody>
          <a:bodyPr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6125744"/>
            <a:ext cx="9575800" cy="338549"/>
          </a:xfrm>
        </p:spPr>
        <p:txBody>
          <a:bodyPr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2079137" y="4855144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399467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ivider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Rectangle 1" title="Decorative"/>
          <p:cNvSpPr/>
          <p:nvPr userDrawn="1"/>
        </p:nvSpPr>
        <p:spPr>
          <a:xfrm>
            <a:off x="4769712" y="3138616"/>
            <a:ext cx="7422288" cy="32127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4413" y="4304207"/>
            <a:ext cx="6439156" cy="891250"/>
          </a:xfrm>
        </p:spPr>
        <p:txBody>
          <a:bodyPr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14413" y="5505120"/>
            <a:ext cx="6439155" cy="338549"/>
          </a:xfrm>
        </p:spPr>
        <p:txBody>
          <a:bodyPr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208815" y="4226947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4235650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vide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Rectangle 1" title="Decorative"/>
          <p:cNvSpPr/>
          <p:nvPr userDrawn="1"/>
        </p:nvSpPr>
        <p:spPr>
          <a:xfrm>
            <a:off x="0" y="4387695"/>
            <a:ext cx="12192000" cy="219678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821" y="4395670"/>
            <a:ext cx="6826342" cy="2188805"/>
          </a:xfrm>
        </p:spPr>
        <p:txBody>
          <a:bodyPr rIns="45720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37164" y="4387695"/>
            <a:ext cx="4527458" cy="2196780"/>
          </a:xfrm>
          <a:noFill/>
        </p:spPr>
        <p:txBody>
          <a:bodyPr lIns="274320" tIns="182880" rIns="182880" bIns="18288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3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337163" y="4742580"/>
            <a:ext cx="1" cy="1494984"/>
          </a:xfrm>
          <a:prstGeom prst="line">
            <a:avLst/>
          </a:prstGeom>
          <a:ln w="762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9341788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626" y="3727361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Agenda</a:t>
            </a:r>
          </a:p>
        </p:txBody>
      </p:sp>
      <p:sp>
        <p:nvSpPr>
          <p:cNvPr id="29" name="Picture Placeholder 28" title="Decorative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34413" y="812800"/>
            <a:ext cx="3557587" cy="52324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5313" y="879710"/>
            <a:ext cx="4294206" cy="75565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5313" y="1956155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5313" y="3032600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55313" y="4109045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55313" y="5185490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42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1791782" y="3899540"/>
            <a:ext cx="0" cy="1930310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226060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 title="Decorative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1244" y="2225040"/>
            <a:ext cx="4536079" cy="463296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21031" y="2055335"/>
            <a:ext cx="4294206" cy="755650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21031" y="2782449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21031" y="4352427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21031" y="3567438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21031" y="5137415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" name="Rectangle 2" title="Decorative">
            <a:extLst>
              <a:ext uri="{FF2B5EF4-FFF2-40B4-BE49-F238E27FC236}">
                <a16:creationId xmlns:a16="http://schemas.microsoft.com/office/drawing/2014/main" id="{E2F3CED5-D6C7-4A0B-B731-FDB78F4E3341}"/>
              </a:ext>
            </a:extLst>
          </p:cNvPr>
          <p:cNvSpPr/>
          <p:nvPr userDrawn="1"/>
        </p:nvSpPr>
        <p:spPr>
          <a:xfrm>
            <a:off x="353385" y="0"/>
            <a:ext cx="4572513" cy="20593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1560255" y="445140"/>
            <a:ext cx="0" cy="1930310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100" y="192385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95043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 title="Decorative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64877" y="0"/>
            <a:ext cx="5927124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1529" y="2348736"/>
            <a:ext cx="4294206" cy="755650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529" y="3075850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1529" y="4645828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1529" y="3860839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1529" y="5430816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" name="Rectangle 2" title="Decorative">
            <a:extLst>
              <a:ext uri="{FF2B5EF4-FFF2-40B4-BE49-F238E27FC236}">
                <a16:creationId xmlns:a16="http://schemas.microsoft.com/office/drawing/2014/main" id="{E2F3CED5-D6C7-4A0B-B731-FDB78F4E3341}"/>
              </a:ext>
            </a:extLst>
          </p:cNvPr>
          <p:cNvSpPr/>
          <p:nvPr userDrawn="1"/>
        </p:nvSpPr>
        <p:spPr>
          <a:xfrm>
            <a:off x="353385" y="0"/>
            <a:ext cx="4572513" cy="2059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1560255" y="445140"/>
            <a:ext cx="0" cy="1930310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100" y="192385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73412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 title="Decorative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4910666" cy="6858000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Rectangle 2" title="Decorative"/>
          <p:cNvSpPr/>
          <p:nvPr userDrawn="1"/>
        </p:nvSpPr>
        <p:spPr>
          <a:xfrm>
            <a:off x="4910667" y="0"/>
            <a:ext cx="117404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5131" y="879710"/>
            <a:ext cx="4801847" cy="75565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95131" y="1956155"/>
            <a:ext cx="4801847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95131" y="3032600"/>
            <a:ext cx="4801847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95131" y="4109045"/>
            <a:ext cx="4801847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5131" y="5185490"/>
            <a:ext cx="4801847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7" name="Text Placeholder 30">
            <a:extLst>
              <a:ext uri="{FF2B5EF4-FFF2-40B4-BE49-F238E27FC236}">
                <a16:creationId xmlns:a16="http://schemas.microsoft.com/office/drawing/2014/main" id="{2D435A30-7C8E-4847-B027-91CBFA1592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84074" y="879710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8" name="Text Placeholder 30">
            <a:extLst>
              <a:ext uri="{FF2B5EF4-FFF2-40B4-BE49-F238E27FC236}">
                <a16:creationId xmlns:a16="http://schemas.microsoft.com/office/drawing/2014/main" id="{819BB324-34C6-4FF7-8780-D294AC6EC5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84074" y="1956155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9" name="Text Placeholder 30">
            <a:extLst>
              <a:ext uri="{FF2B5EF4-FFF2-40B4-BE49-F238E27FC236}">
                <a16:creationId xmlns:a16="http://schemas.microsoft.com/office/drawing/2014/main" id="{43B3C496-FB0A-4924-A341-696D17E2D9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84074" y="3032600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40" name="Text Placeholder 30">
            <a:extLst>
              <a:ext uri="{FF2B5EF4-FFF2-40B4-BE49-F238E27FC236}">
                <a16:creationId xmlns:a16="http://schemas.microsoft.com/office/drawing/2014/main" id="{FEACD5FF-800E-4BB0-82F3-2E0AEF1215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84074" y="4109045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4</a:t>
            </a:r>
          </a:p>
        </p:txBody>
      </p:sp>
      <p:sp>
        <p:nvSpPr>
          <p:cNvPr id="41" name="Text Placeholder 30">
            <a:extLst>
              <a:ext uri="{FF2B5EF4-FFF2-40B4-BE49-F238E27FC236}">
                <a16:creationId xmlns:a16="http://schemas.microsoft.com/office/drawing/2014/main" id="{58B97284-E1BE-4DCD-9CC1-C441D1A8573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84074" y="5185490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5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626" y="3727361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lvl="0"/>
            <a:r>
              <a:rPr lang="en-US" noProof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2831458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354" y="2596916"/>
            <a:ext cx="4385841" cy="1325563"/>
          </a:xfrm>
        </p:spPr>
        <p:txBody>
          <a:bodyPr anchor="b"/>
          <a:lstStyle>
            <a:lvl1pPr algn="l"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1"/>
            <a:ext cx="6096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9353" y="4628132"/>
            <a:ext cx="4385841" cy="132556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9353" y="4165142"/>
            <a:ext cx="4385841" cy="382749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flipV="1">
            <a:off x="527427" y="1631760"/>
            <a:ext cx="0" cy="4321933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9" name="Picture Placeholder 5" title="Decorative">
            <a:extLst>
              <a:ext uri="{FF2B5EF4-FFF2-40B4-BE49-F238E27FC236}">
                <a16:creationId xmlns:a16="http://schemas.microsoft.com/office/drawing/2014/main" id="{EADDC907-00BA-437D-8631-DCDAA19616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9354" y="1631760"/>
            <a:ext cx="804759" cy="804759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934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2808079"/>
            <a:ext cx="6096000" cy="404992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465"/>
            <a:ext cx="5257801" cy="1325563"/>
          </a:xfrm>
        </p:spPr>
        <p:txBody>
          <a:bodyPr anchor="b">
            <a:normAutofit/>
          </a:bodyPr>
          <a:lstStyle>
            <a:lvl1pPr algn="r">
              <a:defRPr sz="4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87825" y="2808079"/>
            <a:ext cx="4312353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+mj-lt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add title here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87825" y="3212363"/>
            <a:ext cx="4312353" cy="2962659"/>
          </a:xfrm>
        </p:spPr>
        <p:txBody>
          <a:bodyPr lIns="0" tIns="72000">
            <a:normAutofit/>
          </a:bodyPr>
          <a:lstStyle>
            <a:lvl1pPr>
              <a:defRPr sz="14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5130846" y="1256529"/>
            <a:ext cx="0" cy="1930310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4114414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1E5DCEB-1CC8-4AEE-9DEC-6C62AD4FB42C}"/>
              </a:ext>
            </a:extLst>
          </p:cNvPr>
          <p:cNvSpPr/>
          <p:nvPr userDrawn="1"/>
        </p:nvSpPr>
        <p:spPr>
          <a:xfrm>
            <a:off x="0" y="3429000"/>
            <a:ext cx="6096001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096000" cy="3429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7825" y="1190909"/>
            <a:ext cx="4554008" cy="1325563"/>
          </a:xfrm>
        </p:spPr>
        <p:txBody>
          <a:bodyPr lIns="0" anchor="b">
            <a:normAutofit/>
          </a:bodyPr>
          <a:lstStyle>
            <a:lvl1pPr algn="l">
              <a:defRPr sz="4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97253" y="2516138"/>
            <a:ext cx="4544580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+mj-lt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add title here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97253" y="2920422"/>
            <a:ext cx="4544580" cy="3226378"/>
          </a:xfrm>
        </p:spPr>
        <p:txBody>
          <a:bodyPr lIns="0" tIns="72000"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9" y="3606800"/>
            <a:ext cx="4927601" cy="2540000"/>
          </a:xfrm>
        </p:spPr>
        <p:txBody>
          <a:bodyPr lIns="0" tIns="7200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6034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37084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Rectangle 10" title="Decorative"/>
          <p:cNvSpPr/>
          <p:nvPr userDrawn="1"/>
        </p:nvSpPr>
        <p:spPr>
          <a:xfrm>
            <a:off x="3708400" y="0"/>
            <a:ext cx="4775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2921" y="936980"/>
            <a:ext cx="3686159" cy="1466055"/>
          </a:xfrm>
        </p:spPr>
        <p:txBody>
          <a:bodyPr lIns="0" anchor="t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52988" y="2407322"/>
            <a:ext cx="3686025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52921" y="2811606"/>
            <a:ext cx="3686159" cy="3044825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483600" y="0"/>
            <a:ext cx="37084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064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288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002421"/>
            <a:ext cx="7252505" cy="891250"/>
          </a:xfrm>
        </p:spPr>
        <p:txBody>
          <a:bodyPr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3090444"/>
            <a:ext cx="7252504" cy="338549"/>
          </a:xfrm>
        </p:spPr>
        <p:txBody>
          <a:bodyPr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WWW.WEBSITENAME.COM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1819845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36047623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 title="Decorative">
            <a:extLst>
              <a:ext uri="{FF2B5EF4-FFF2-40B4-BE49-F238E27FC236}">
                <a16:creationId xmlns:a16="http://schemas.microsoft.com/office/drawing/2014/main" id="{60EEF041-4EFF-410A-AFB4-25A65B462B2D}"/>
              </a:ext>
            </a:extLst>
          </p:cNvPr>
          <p:cNvSpPr/>
          <p:nvPr userDrawn="1"/>
        </p:nvSpPr>
        <p:spPr>
          <a:xfrm>
            <a:off x="8181847" y="0"/>
            <a:ext cx="401015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 title="Decorative">
            <a:extLst>
              <a:ext uri="{FF2B5EF4-FFF2-40B4-BE49-F238E27FC236}">
                <a16:creationId xmlns:a16="http://schemas.microsoft.com/office/drawing/2014/main" id="{60EEF041-4EFF-410A-AFB4-25A65B462B2D}"/>
              </a:ext>
            </a:extLst>
          </p:cNvPr>
          <p:cNvSpPr/>
          <p:nvPr userDrawn="1"/>
        </p:nvSpPr>
        <p:spPr>
          <a:xfrm>
            <a:off x="4171694" y="0"/>
            <a:ext cx="401015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33757" y="1680547"/>
            <a:ext cx="3686025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75228" y="1680547"/>
            <a:ext cx="3658010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33454" y="2084831"/>
            <a:ext cx="3686159" cy="3044825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75228" y="2084831"/>
            <a:ext cx="3658010" cy="3044825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410" y="1670007"/>
            <a:ext cx="3686159" cy="1466055"/>
          </a:xfrm>
        </p:spPr>
        <p:txBody>
          <a:bodyPr lIns="0" anchor="t">
            <a:normAutofit/>
          </a:bodyPr>
          <a:lstStyle>
            <a:lvl1pPr algn="l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4906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 title="Decorative">
            <a:extLst>
              <a:ext uri="{FF2B5EF4-FFF2-40B4-BE49-F238E27FC236}">
                <a16:creationId xmlns:a16="http://schemas.microsoft.com/office/drawing/2014/main" id="{09156155-C47D-47A0-A08D-DCAC4D742D3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40889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itle 1" title="Decorative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3408891"/>
            <a:ext cx="12203575" cy="3449109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68750" y="3666354"/>
            <a:ext cx="3448800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54055" y="3666354"/>
            <a:ext cx="3450265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68447" y="4070639"/>
            <a:ext cx="3448800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54055" y="4070639"/>
            <a:ext cx="3450265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49104"/>
            <a:ext cx="3136900" cy="2168682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2104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 title="Decorative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2360141"/>
            <a:ext cx="6096001" cy="4497859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itle 1" title="Decorative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6095999" y="2360141"/>
            <a:ext cx="6096001" cy="449785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7607" y="2962016"/>
            <a:ext cx="4340785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72685" y="2962016"/>
            <a:ext cx="4342629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7607" y="3366301"/>
            <a:ext cx="4340785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72685" y="3366301"/>
            <a:ext cx="4342629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215" y="358610"/>
            <a:ext cx="7135570" cy="822240"/>
          </a:xfrm>
        </p:spPr>
        <p:txBody>
          <a:bodyPr lIns="0" anchor="t">
            <a:normAutofit/>
          </a:bodyPr>
          <a:lstStyle>
            <a:lvl1pPr algn="ct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7234858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 title="Decorative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2360141"/>
            <a:ext cx="6096001" cy="4497859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itle 1" title="Decorative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6095999" y="2360141"/>
            <a:ext cx="6096001" cy="4497859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7607" y="2962016"/>
            <a:ext cx="4340785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72685" y="2962016"/>
            <a:ext cx="4342629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7607" y="3366301"/>
            <a:ext cx="4340785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72685" y="3366301"/>
            <a:ext cx="4342629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215" y="358610"/>
            <a:ext cx="7135570" cy="822240"/>
          </a:xfrm>
        </p:spPr>
        <p:txBody>
          <a:bodyPr lIns="0" anchor="t">
            <a:normAutofit/>
          </a:bodyPr>
          <a:lstStyle>
            <a:lvl1pPr algn="ct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2">
                <a:lumMod val="50000"/>
                <a:lumOff val="5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8496472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948" y="1193765"/>
            <a:ext cx="4385841" cy="1325563"/>
          </a:xfrm>
        </p:spPr>
        <p:txBody>
          <a:bodyPr anchor="b">
            <a:normAutofit/>
          </a:bodyPr>
          <a:lstStyle>
            <a:lvl1pPr algn="r">
              <a:defRPr sz="4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78814" y="2632337"/>
            <a:ext cx="4385841" cy="335756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2016" y="1598619"/>
            <a:ext cx="4869806" cy="1896435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82016" y="1194294"/>
            <a:ext cx="4869806" cy="382749"/>
          </a:xfrm>
        </p:spPr>
        <p:txBody>
          <a:bodyPr lIns="0" anchor="b">
            <a:noAutofit/>
          </a:bodyPr>
          <a:lstStyle>
            <a:lvl1pPr marL="0" indent="0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2C5FA2F-DD81-4A72-AB26-A4C663724F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82018" y="4093464"/>
            <a:ext cx="4869806" cy="1896435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2017" y="3689139"/>
            <a:ext cx="4832794" cy="382749"/>
          </a:xfrm>
        </p:spPr>
        <p:txBody>
          <a:bodyPr lIns="0" anchor="b">
            <a:noAutofit/>
          </a:bodyPr>
          <a:lstStyle>
            <a:lvl1pPr marL="0" indent="0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10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flipV="1">
            <a:off x="830507" y="1194294"/>
            <a:ext cx="0" cy="4795606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39708105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28658" y="836271"/>
            <a:ext cx="4263342" cy="518545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 title="Decorative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7597" y="836271"/>
            <a:ext cx="4262400" cy="5185458"/>
          </a:xfrm>
          <a:solidFill>
            <a:schemeClr val="accent1"/>
          </a:solidFill>
        </p:spPr>
        <p:txBody>
          <a:bodyPr lIns="252000" tIns="144000" rIns="14400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5033" y="1659770"/>
            <a:ext cx="2558005" cy="1325563"/>
          </a:xfrm>
        </p:spPr>
        <p:txBody>
          <a:bodyPr anchor="t"/>
          <a:lstStyle>
            <a:lvl1pPr algn="l">
              <a:defRPr>
                <a:latin typeface="+mj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Title</a:t>
            </a:r>
          </a:p>
        </p:txBody>
      </p:sp>
      <p:sp>
        <p:nvSpPr>
          <p:cNvPr id="9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756506" y="1915220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32174074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 title="Decorative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3206186"/>
            <a:ext cx="12192000" cy="3651813"/>
          </a:xfrm>
          <a:solidFill>
            <a:schemeClr val="accent2"/>
          </a:solidFill>
        </p:spPr>
        <p:txBody>
          <a:bodyPr lIns="5400000" tIns="216000" rIns="180000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053" y="1775520"/>
            <a:ext cx="6435524" cy="1325563"/>
          </a:xfrm>
        </p:spPr>
        <p:txBody>
          <a:bodyPr anchor="b"/>
          <a:lstStyle>
            <a:lvl1pPr algn="l"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1836" y="1"/>
            <a:ext cx="3523423" cy="320618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71836" y="3358587"/>
            <a:ext cx="3523423" cy="320618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2271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199" y="4586456"/>
            <a:ext cx="10349090" cy="1577281"/>
          </a:xfrm>
          <a:noFill/>
          <a:ln>
            <a:noFill/>
          </a:ln>
        </p:spPr>
        <p:txBody>
          <a:bodyPr lIns="0" tIns="216000" r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717212"/>
            <a:ext cx="10349089" cy="854791"/>
          </a:xfrm>
        </p:spPr>
        <p:txBody>
          <a:bodyPr lIns="0" rIns="0" anchor="b"/>
          <a:lstStyle>
            <a:lvl1pPr algn="ctr"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836271"/>
            <a:ext cx="10349089" cy="251652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1282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title="Decorative">
            <a:extLst>
              <a:ext uri="{FF2B5EF4-FFF2-40B4-BE49-F238E27FC236}">
                <a16:creationId xmlns:a16="http://schemas.microsoft.com/office/drawing/2014/main" id="{9DF8596F-E730-47C4-86C3-F4A9B3F78268}"/>
              </a:ext>
            </a:extLst>
          </p:cNvPr>
          <p:cNvSpPr/>
          <p:nvPr userDrawn="1"/>
        </p:nvSpPr>
        <p:spPr>
          <a:xfrm>
            <a:off x="0" y="0"/>
            <a:ext cx="4745620" cy="3428990"/>
          </a:xfrm>
          <a:prstGeom prst="rect">
            <a:avLst/>
          </a:prstGeom>
          <a:solidFill>
            <a:schemeClr val="accent2"/>
          </a:solidFill>
        </p:spPr>
        <p:txBody>
          <a:bodyPr vert="horz" lIns="252000" tIns="144000" rIns="144000" bIns="45720" rtlCol="0">
            <a:noAutofit/>
          </a:bodyPr>
          <a:lstStyle/>
          <a:p>
            <a:pPr lvl="0" indent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1400" b="0" i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45620" y="3428990"/>
            <a:ext cx="7446380" cy="342900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59770"/>
            <a:ext cx="3085618" cy="1325563"/>
          </a:xfrm>
        </p:spPr>
        <p:txBody>
          <a:bodyPr lIns="0" anchor="t"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Title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E0AB4DF-4264-4631-9A72-72B25F9BEE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59078" y="1197273"/>
            <a:ext cx="6121722" cy="382749"/>
          </a:xfrm>
        </p:spPr>
        <p:txBody>
          <a:bodyPr lIns="0" tIns="0" anchor="t"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E3F0CD0-D764-45BB-9798-E9046593B3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59078" y="1588155"/>
            <a:ext cx="6121722" cy="1397178"/>
          </a:xfrm>
        </p:spPr>
        <p:txBody>
          <a:bodyPr lIns="0" tIns="0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E3F0CD0-D764-45BB-9798-E9046593B3A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3737092"/>
            <a:ext cx="3085618" cy="2663707"/>
          </a:xfrm>
        </p:spPr>
        <p:txBody>
          <a:bodyPr lIns="0" tIns="0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63622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9B9B3BD2-24FF-4E30-B0DA-4DCD6E57D9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F92C0C-7E68-45AE-8824-6858C68747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2502" y="4973519"/>
            <a:ext cx="7299618" cy="1440000"/>
          </a:xfrm>
          <a:solidFill>
            <a:schemeClr val="accent1"/>
          </a:solidFill>
        </p:spPr>
        <p:txBody>
          <a:bodyPr lIns="21600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3602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95899" y="4288"/>
            <a:ext cx="68961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CBA09E-664D-42AC-81A8-E6756A655750}"/>
              </a:ext>
            </a:extLst>
          </p:cNvPr>
          <p:cNvSpPr/>
          <p:nvPr userDrawn="1"/>
        </p:nvSpPr>
        <p:spPr>
          <a:xfrm>
            <a:off x="0" y="1539433"/>
            <a:ext cx="8866207" cy="5318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 title="Decorative"/>
          <p:cNvSpPr/>
          <p:nvPr userDrawn="1"/>
        </p:nvSpPr>
        <p:spPr>
          <a:xfrm>
            <a:off x="0" y="0"/>
            <a:ext cx="5295899" cy="6858000"/>
          </a:xfrm>
          <a:prstGeom prst="rect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690" y="2040520"/>
            <a:ext cx="4120444" cy="1818655"/>
          </a:xfrm>
        </p:spPr>
        <p:txBody>
          <a:bodyPr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690" y="4031658"/>
            <a:ext cx="4120443" cy="338549"/>
          </a:xfrm>
        </p:spPr>
        <p:txBody>
          <a:bodyPr>
            <a:normAutofit/>
          </a:bodyPr>
          <a:lstStyle>
            <a:lvl1pPr marL="0" indent="0" algn="l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1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893092" y="2764774"/>
            <a:ext cx="0" cy="2188806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l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5588500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9B9B3BD2-24FF-4E30-B0DA-4DCD6E57D9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0271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87474" y="3665204"/>
            <a:ext cx="7304526" cy="2196780"/>
          </a:xfrm>
          <a:solidFill>
            <a:schemeClr val="accent1"/>
          </a:solidFill>
        </p:spPr>
        <p:txBody>
          <a:bodyPr lIns="274320" tIns="182880" rIns="182880" bIns="18288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i="0" kern="1200" spc="-150" dirty="0">
                <a:solidFill>
                  <a:schemeClr val="bg1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4887473" y="3665204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42597402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87474" y="3665204"/>
            <a:ext cx="7304526" cy="2196780"/>
          </a:xfrm>
          <a:solidFill>
            <a:schemeClr val="accent2"/>
          </a:solidFill>
        </p:spPr>
        <p:txBody>
          <a:bodyPr lIns="274320" tIns="182880" rIns="182880" bIns="18288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i="0" kern="1200" spc="-150" dirty="0">
                <a:solidFill>
                  <a:schemeClr val="bg1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4887473" y="3665204"/>
            <a:ext cx="1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29559417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497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8DF09845-7890-4D10-A53B-2A4D0531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5688402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472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80013"/>
            <a:ext cx="12192000" cy="5497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9541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497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8DF09845-7890-4D10-A53B-2A4D0531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5688402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3891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80013"/>
            <a:ext cx="12192000" cy="5497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582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4735870"/>
            <a:ext cx="12192000" cy="150043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6611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 title="Decorative"/>
          <p:cNvSpPr/>
          <p:nvPr userDrawn="1"/>
        </p:nvSpPr>
        <p:spPr>
          <a:xfrm>
            <a:off x="0" y="4735870"/>
            <a:ext cx="12192000" cy="1500431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7970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 title="Decorative"/>
          <p:cNvSpPr/>
          <p:nvPr userDrawn="1"/>
        </p:nvSpPr>
        <p:spPr>
          <a:xfrm>
            <a:off x="0" y="4735870"/>
            <a:ext cx="12192000" cy="1500431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3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2090" y="2905535"/>
            <a:ext cx="4120444" cy="891250"/>
          </a:xfrm>
        </p:spPr>
        <p:txBody>
          <a:bodyPr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72090" y="3993558"/>
            <a:ext cx="4120443" cy="338549"/>
          </a:xfrm>
        </p:spPr>
        <p:txBody>
          <a:bodyPr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WWW.WEBSITENAME.COM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5932310" y="2726675"/>
            <a:ext cx="1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2" name="Rectangle 1" title="Decorative"/>
          <p:cNvSpPr/>
          <p:nvPr userDrawn="1"/>
        </p:nvSpPr>
        <p:spPr>
          <a:xfrm>
            <a:off x="3872089" y="860778"/>
            <a:ext cx="4120444" cy="5136445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6583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3413895" y="419827"/>
            <a:ext cx="7939904" cy="6018346"/>
            <a:chOff x="8585200" y="440266"/>
            <a:chExt cx="14753564" cy="11183013"/>
          </a:xfrm>
        </p:grpSpPr>
        <p:sp>
          <p:nvSpPr>
            <p:cNvPr id="5" name="Dikdörtgen" title="Decorative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6" name="IMAGE PLACEHOLDER" title="Decorative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2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endParaRPr dirty="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anchor="b">
            <a:noAutofit/>
          </a:bodyPr>
          <a:lstStyle>
            <a:lvl1pPr marL="0" indent="0" algn="r">
              <a:buNone/>
              <a:defRPr sz="30000">
                <a:solidFill>
                  <a:schemeClr val="accent2">
                    <a:lumMod val="75000"/>
                    <a:lumOff val="25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500560"/>
            <a:ext cx="6536692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2948043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3413895" y="419827"/>
            <a:ext cx="7939904" cy="6018346"/>
            <a:chOff x="8585200" y="440266"/>
            <a:chExt cx="14753564" cy="11183013"/>
          </a:xfrm>
        </p:grpSpPr>
        <p:sp>
          <p:nvSpPr>
            <p:cNvPr id="5" name="Dikdörtgen" title="Decorative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6" name="IMAGE PLACEHOLDER" title="Decorative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1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endParaRPr dirty="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anchor="b">
            <a:noAutofit/>
          </a:bodyPr>
          <a:lstStyle>
            <a:lvl1pPr marL="0" indent="0" algn="r">
              <a:buNone/>
              <a:defRPr sz="30000">
                <a:solidFill>
                  <a:schemeClr val="accent1">
                    <a:lumMod val="60000"/>
                    <a:lumOff val="40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500560"/>
            <a:ext cx="6536692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26495172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3413895" y="419827"/>
            <a:ext cx="7939904" cy="6018346"/>
            <a:chOff x="8585200" y="440266"/>
            <a:chExt cx="14753564" cy="11183013"/>
          </a:xfrm>
        </p:grpSpPr>
        <p:sp>
          <p:nvSpPr>
            <p:cNvPr id="5" name="Dikdörtgen" title="Decorative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6" name="IMAGE PLACEHOLDER" title="Decorative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4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endParaRPr dirty="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anchor="b">
            <a:noAutofit/>
          </a:bodyPr>
          <a:lstStyle>
            <a:lvl1pPr marL="0" indent="0" algn="r">
              <a:buNone/>
              <a:defRPr sz="30000">
                <a:solidFill>
                  <a:schemeClr val="accent4">
                    <a:lumMod val="40000"/>
                    <a:lumOff val="60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500560"/>
            <a:ext cx="6536692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36834422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 title="Decorative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4554447"/>
            <a:ext cx="2489200" cy="3124198"/>
          </a:xfrm>
          <a:solidFill>
            <a:schemeClr val="accent2">
              <a:lumMod val="75000"/>
              <a:lumOff val="25000"/>
            </a:schemeClr>
          </a:solidFill>
        </p:spPr>
        <p:txBody>
          <a:bodyPr bIns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552306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 title="Decorative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4554447"/>
            <a:ext cx="2489200" cy="3124198"/>
          </a:xfrm>
          <a:solidFill>
            <a:schemeClr val="accent1">
              <a:lumMod val="60000"/>
              <a:lumOff val="40000"/>
            </a:schemeClr>
          </a:solidFill>
        </p:spPr>
        <p:txBody>
          <a:bodyPr bIns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717688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 title="Decorative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4554447"/>
            <a:ext cx="2489200" cy="3124198"/>
          </a:xfrm>
          <a:solidFill>
            <a:schemeClr val="accent4">
              <a:lumMod val="40000"/>
              <a:lumOff val="60000"/>
            </a:schemeClr>
          </a:solidFill>
        </p:spPr>
        <p:txBody>
          <a:bodyPr bIns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217497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49791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title="Decorative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0" y="0"/>
            <a:ext cx="6057900" cy="6857995"/>
          </a:xfrm>
          <a:prstGeom prst="rect">
            <a:avLst/>
          </a:prstGeom>
          <a:solidFill>
            <a:schemeClr val="accent2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en-US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74809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Picture Placeholder 5" title="Decorative">
            <a:extLst>
              <a:ext uri="{FF2B5EF4-FFF2-40B4-BE49-F238E27FC236}">
                <a16:creationId xmlns:a16="http://schemas.microsoft.com/office/drawing/2014/main" id="{EADDC907-00BA-437D-8631-DCDAA19616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49917" y="1002146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Picture Placeholder 5" title="Decorative">
            <a:extLst>
              <a:ext uri="{FF2B5EF4-FFF2-40B4-BE49-F238E27FC236}">
                <a16:creationId xmlns:a16="http://schemas.microsoft.com/office/drawing/2014/main" id="{44A0EDB5-B80A-4225-9741-99690ADBCE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49917" y="2291505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Picture Placeholder 5" title="Decorative">
            <a:extLst>
              <a:ext uri="{FF2B5EF4-FFF2-40B4-BE49-F238E27FC236}">
                <a16:creationId xmlns:a16="http://schemas.microsoft.com/office/drawing/2014/main" id="{E5C18081-A6EE-421D-96AC-0A7FA46F744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49917" y="3580864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Picture Placeholder 5" title="Decorative">
            <a:extLst>
              <a:ext uri="{FF2B5EF4-FFF2-40B4-BE49-F238E27FC236}">
                <a16:creationId xmlns:a16="http://schemas.microsoft.com/office/drawing/2014/main" id="{1D21CB0A-3210-4B51-85A0-5111AEBA214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49917" y="4870223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1100290"/>
            <a:ext cx="4008437" cy="1395208"/>
          </a:xfrm>
        </p:spPr>
        <p:txBody>
          <a:bodyPr lIns="0"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59"/>
            <a:ext cx="4008437" cy="602887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bg1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498661"/>
            <a:ext cx="4008438" cy="25608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2124643"/>
            <a:ext cx="0" cy="2188806"/>
          </a:xfrm>
          <a:prstGeom prst="line">
            <a:avLst/>
          </a:prstGeom>
          <a:ln w="76200">
            <a:solidFill>
              <a:schemeClr val="accent2">
                <a:lumMod val="50000"/>
                <a:lumOff val="5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426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382" userDrawn="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58980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1100290"/>
            <a:ext cx="4008437" cy="1395208"/>
          </a:xfrm>
        </p:spPr>
        <p:txBody>
          <a:bodyPr lIns="0" anchor="b"/>
          <a:lstStyle>
            <a:lvl1pPr>
              <a:defRPr b="1"/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59"/>
            <a:ext cx="4008437" cy="602887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498661"/>
            <a:ext cx="4008438" cy="25608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2124643"/>
            <a:ext cx="0" cy="2188806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E5B409A-28A1-4F13-9C1C-E15291930DF1}"/>
              </a:ext>
            </a:extLst>
          </p:cNvPr>
          <p:cNvSpPr/>
          <p:nvPr userDrawn="1"/>
        </p:nvSpPr>
        <p:spPr>
          <a:xfrm>
            <a:off x="6721671" y="1047456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0A9508C-D302-4643-AFFA-37BE20A4CF91}"/>
              </a:ext>
            </a:extLst>
          </p:cNvPr>
          <p:cNvSpPr/>
          <p:nvPr userDrawn="1"/>
        </p:nvSpPr>
        <p:spPr>
          <a:xfrm>
            <a:off x="6721671" y="2342488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C430BF1-F654-4C13-9094-97AE78B80696}"/>
              </a:ext>
            </a:extLst>
          </p:cNvPr>
          <p:cNvSpPr/>
          <p:nvPr userDrawn="1"/>
        </p:nvSpPr>
        <p:spPr>
          <a:xfrm>
            <a:off x="6721671" y="3644740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4F3E6A2-CCB8-4870-9797-40002216D2B3}"/>
              </a:ext>
            </a:extLst>
          </p:cNvPr>
          <p:cNvSpPr/>
          <p:nvPr userDrawn="1"/>
        </p:nvSpPr>
        <p:spPr>
          <a:xfrm>
            <a:off x="6721671" y="4935469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3725AD6-E3CC-4FAC-94F3-1F4CB56D222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874411" y="1200196"/>
            <a:ext cx="449262" cy="4492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C80D4B49-1275-4A83-A987-EC233FB6CC3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74411" y="2506752"/>
            <a:ext cx="449262" cy="4492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7B475AE2-C1A9-4191-A31B-5D6893397E2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874411" y="3797479"/>
            <a:ext cx="449262" cy="4492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C29F28E2-C28B-447C-818F-8676A82EEAA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874411" y="5088208"/>
            <a:ext cx="449262" cy="4492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19225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3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title="Decorative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0" y="3721472"/>
            <a:ext cx="12192000" cy="3136523"/>
          </a:xfrm>
          <a:prstGeom prst="rect">
            <a:avLst/>
          </a:prstGeom>
          <a:solidFill>
            <a:schemeClr val="accent2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en-US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543" y="358610"/>
            <a:ext cx="10854914" cy="804759"/>
          </a:xfrm>
        </p:spPr>
        <p:txBody>
          <a:bodyPr lIns="0" anchor="b">
            <a:normAutofit/>
          </a:bodyPr>
          <a:lstStyle>
            <a:lvl1pPr algn="ctr">
              <a:defRPr sz="4000" b="1"/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6" name="Picture Placeholder 5" title="Decorative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78803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5" title="Decorative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26108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5" title="Decorative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73413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5" title="Decorative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920718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780" y="3920809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825" y="3923752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2870" y="3920809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68916" y="3916626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544" y="1489701"/>
            <a:ext cx="10854914" cy="541483"/>
          </a:xfrm>
        </p:spPr>
        <p:txBody>
          <a:bodyPr l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</p:spTree>
    <p:extLst>
      <p:ext uri="{BB962C8B-B14F-4D97-AF65-F5344CB8AC3E}">
        <p14:creationId xmlns:p14="http://schemas.microsoft.com/office/powerpoint/2010/main" val="638410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399" y="3107447"/>
            <a:ext cx="7252505" cy="891250"/>
          </a:xfrm>
        </p:spPr>
        <p:txBody>
          <a:bodyPr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7" name="Rectangle 6" title="Decorative"/>
          <p:cNvSpPr/>
          <p:nvPr userDrawn="1"/>
        </p:nvSpPr>
        <p:spPr>
          <a:xfrm>
            <a:off x="1238104" y="860778"/>
            <a:ext cx="9715792" cy="5136445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3285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780" y="4601529"/>
            <a:ext cx="2469806" cy="156215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825" y="4604472"/>
            <a:ext cx="2469806" cy="156215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2870" y="4601529"/>
            <a:ext cx="2469806" cy="156215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68916" y="4597346"/>
            <a:ext cx="2469806" cy="156215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543" y="358610"/>
            <a:ext cx="10854914" cy="804759"/>
          </a:xfrm>
        </p:spPr>
        <p:txBody>
          <a:bodyPr lIns="0" anchor="b">
            <a:normAutofit/>
          </a:bodyPr>
          <a:lstStyle>
            <a:lvl1pPr algn="ctr">
              <a:defRPr sz="4000" b="1"/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544" y="1489701"/>
            <a:ext cx="10854914" cy="731691"/>
          </a:xfrm>
        </p:spPr>
        <p:txBody>
          <a:bodyPr l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D7457D0-C252-49A3-9635-C29B38A49BDC}"/>
              </a:ext>
            </a:extLst>
          </p:cNvPr>
          <p:cNvSpPr/>
          <p:nvPr userDrawn="1"/>
        </p:nvSpPr>
        <p:spPr>
          <a:xfrm>
            <a:off x="1179625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66715FF-568E-4151-A75B-79EC2EC52AED}"/>
              </a:ext>
            </a:extLst>
          </p:cNvPr>
          <p:cNvSpPr/>
          <p:nvPr userDrawn="1"/>
        </p:nvSpPr>
        <p:spPr>
          <a:xfrm>
            <a:off x="4025670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E41CAAB-44C4-48D7-80E1-3BF0D8006A5A}"/>
              </a:ext>
            </a:extLst>
          </p:cNvPr>
          <p:cNvSpPr/>
          <p:nvPr userDrawn="1"/>
        </p:nvSpPr>
        <p:spPr>
          <a:xfrm>
            <a:off x="6871715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251A171-181E-416A-9BB8-F6DBEB470707}"/>
              </a:ext>
            </a:extLst>
          </p:cNvPr>
          <p:cNvSpPr/>
          <p:nvPr userDrawn="1"/>
        </p:nvSpPr>
        <p:spPr>
          <a:xfrm>
            <a:off x="9717761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FE6EF7CF-2190-49FE-8BAE-D2863ECD5CA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95525" y="3263556"/>
            <a:ext cx="940316" cy="94031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47D99824-ECF4-4A44-A7CE-84F3AC262C3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14925" y="3263556"/>
            <a:ext cx="940316" cy="94031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F1AE9D02-1431-4CC3-8919-5D21732C45C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097825" y="3263556"/>
            <a:ext cx="940316" cy="94031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69207058-4EB8-4D3C-B236-53DC24F30D9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955325" y="3263556"/>
            <a:ext cx="940316" cy="94031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0055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title="Decorative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6134100" y="0"/>
            <a:ext cx="6057900" cy="6857995"/>
          </a:xfrm>
          <a:prstGeom prst="rect">
            <a:avLst/>
          </a:prstGeom>
          <a:solidFill>
            <a:srgbClr val="DFE3E9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en-US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2234610"/>
            <a:ext cx="4008437" cy="1395208"/>
          </a:xfrm>
        </p:spPr>
        <p:txBody>
          <a:bodyPr lIns="0" anchor="b"/>
          <a:lstStyle>
            <a:lvl1pPr>
              <a:defRPr b="1"/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3695479"/>
            <a:ext cx="4008437" cy="602887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6" name="Picture Placeholder 5" title="Decorative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02922" y="954224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5" title="Decorative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02922" y="2245735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5" title="Decorative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02922" y="3537246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5" title="Decorative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02922" y="4828757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74809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3276108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</p:spTree>
    <p:extLst>
      <p:ext uri="{BB962C8B-B14F-4D97-AF65-F5344CB8AC3E}">
        <p14:creationId xmlns:p14="http://schemas.microsoft.com/office/powerpoint/2010/main" val="4194667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title="Decorative"/>
          <p:cNvSpPr/>
          <p:nvPr userDrawn="1"/>
        </p:nvSpPr>
        <p:spPr>
          <a:xfrm>
            <a:off x="0" y="0"/>
            <a:ext cx="12192000" cy="28096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FBBE79-9A2D-485C-A5FF-D6F6AFD2A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3581" y="597067"/>
            <a:ext cx="8768625" cy="1149325"/>
          </a:xfrm>
        </p:spPr>
        <p:txBody>
          <a:bodyPr l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0D8C8A61-C19F-4EF6-A991-5B6EFC5F7A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38871" y="3050995"/>
            <a:ext cx="1643384" cy="16433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4" title="Decorative">
            <a:extLst>
              <a:ext uri="{FF2B5EF4-FFF2-40B4-BE49-F238E27FC236}">
                <a16:creationId xmlns:a16="http://schemas.microsoft.com/office/drawing/2014/main" id="{FB28CC40-CBF3-4E1C-841D-45C7739F95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42264" y="3050995"/>
            <a:ext cx="1643384" cy="16433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12606688-9042-46BE-82EA-2A9034C21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45657" y="3061267"/>
            <a:ext cx="1643384" cy="16433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4" title="Decorative">
            <a:extLst>
              <a:ext uri="{FF2B5EF4-FFF2-40B4-BE49-F238E27FC236}">
                <a16:creationId xmlns:a16="http://schemas.microsoft.com/office/drawing/2014/main" id="{94A72397-DF36-48ED-9888-0827D143B9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49049" y="3061267"/>
            <a:ext cx="1643384" cy="16433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D736A8B-DD51-4DE5-A500-3F2E06CA9E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4711" y="5272005"/>
            <a:ext cx="2517605" cy="1029458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88F0D2C-15BE-4CDF-B390-80500DDD74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4711" y="4791479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C14EC5C-D80F-42F2-A5F0-D4F07AADAE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10942" y="5272005"/>
            <a:ext cx="2517605" cy="1029458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35DD3B7-76E7-45B9-B75B-30D7AFC8EE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10942" y="4791479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5A499762-AEDB-43BC-89CC-CC0602BEAF7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17173" y="5282275"/>
            <a:ext cx="2517605" cy="1029458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880EDD7E-326D-47DC-B58D-88ECE1D00F9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17173" y="4801749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DB92C933-F978-486C-A305-0BAC73E0F15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023403" y="5282275"/>
            <a:ext cx="2517605" cy="1029458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B18BFAE0-942E-42DB-BD07-596D50E07E3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023403" y="4801749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21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759266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7645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title="Decorative"/>
          <p:cNvSpPr/>
          <p:nvPr userDrawn="1"/>
        </p:nvSpPr>
        <p:spPr>
          <a:xfrm>
            <a:off x="0" y="1964267"/>
            <a:ext cx="3052729" cy="24435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 title="Decorative"/>
          <p:cNvSpPr/>
          <p:nvPr userDrawn="1"/>
        </p:nvSpPr>
        <p:spPr>
          <a:xfrm>
            <a:off x="6092848" y="1964267"/>
            <a:ext cx="3052729" cy="24435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 title="Decorative"/>
          <p:cNvSpPr/>
          <p:nvPr userDrawn="1"/>
        </p:nvSpPr>
        <p:spPr>
          <a:xfrm>
            <a:off x="9139272" y="4414498"/>
            <a:ext cx="3052729" cy="2443502"/>
          </a:xfrm>
          <a:prstGeom prst="rect">
            <a:avLst/>
          </a:prstGeom>
          <a:solidFill>
            <a:schemeClr val="accent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FBBE79-9A2D-485C-A5FF-D6F6AFD2AFC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106887" y="616350"/>
            <a:ext cx="7978227" cy="1062602"/>
          </a:xfrm>
        </p:spPr>
        <p:txBody>
          <a:bodyPr lIns="0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Picture Placeholder 4" title="Decorative">
            <a:extLst>
              <a:ext uri="{FF2B5EF4-FFF2-40B4-BE49-F238E27FC236}">
                <a16:creationId xmlns:a16="http://schemas.microsoft.com/office/drawing/2014/main" id="{0D8C8A61-C19F-4EF6-A991-5B6EFC5F7A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4416552"/>
            <a:ext cx="3054096" cy="24414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4" title="Decorative">
            <a:extLst>
              <a:ext uri="{FF2B5EF4-FFF2-40B4-BE49-F238E27FC236}">
                <a16:creationId xmlns:a16="http://schemas.microsoft.com/office/drawing/2014/main" id="{12606688-9042-46BE-82EA-2A9034C21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46424" y="1964267"/>
            <a:ext cx="3054096" cy="24414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4" title="Decorative">
            <a:extLst>
              <a:ext uri="{FF2B5EF4-FFF2-40B4-BE49-F238E27FC236}">
                <a16:creationId xmlns:a16="http://schemas.microsoft.com/office/drawing/2014/main" id="{94A72397-DF36-48ED-9888-0827D143B9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37904" y="1964267"/>
            <a:ext cx="3054096" cy="24414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Rectangle 25" title="Decorative"/>
          <p:cNvSpPr/>
          <p:nvPr userDrawn="1"/>
        </p:nvSpPr>
        <p:spPr>
          <a:xfrm>
            <a:off x="3046424" y="4414498"/>
            <a:ext cx="3052729" cy="24435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D736A8B-DD51-4DE5-A500-3F2E06CA9E12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264410" y="3652861"/>
            <a:ext cx="2517605" cy="484146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88F0D2C-15BE-4CDF-B390-80500DDD7436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64410" y="3248535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C14EC5C-D80F-42F2-A5F0-D4F07AADAECE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6359042" y="3652861"/>
            <a:ext cx="2517605" cy="484146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35DD3B7-76E7-45B9-B75B-30D7AFC8EE6C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6359042" y="3248535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3B9FAC90-EA8D-4C0E-A0D1-0D252B50A12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3288925" y="5167572"/>
            <a:ext cx="2517605" cy="484146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5556F808-0B84-4923-9C86-83F13CFABBB6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3288925" y="4763246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6D49870F-68D7-4CDC-8F2A-696151FA2B90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9412281" y="5167572"/>
            <a:ext cx="2517605" cy="484146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530C251D-6B9A-485B-A02D-AAF34ECA7B5D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412281" y="4763246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31" name="Picture Placeholder 4" title="Decorative">
            <a:extLst>
              <a:ext uri="{FF2B5EF4-FFF2-40B4-BE49-F238E27FC236}">
                <a16:creationId xmlns:a16="http://schemas.microsoft.com/office/drawing/2014/main" id="{FB28CC40-CBF3-4E1C-841D-45C7739F95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2848" y="4416552"/>
            <a:ext cx="3054096" cy="24414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1750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anchor="b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2247900"/>
            <a:ext cx="5620473" cy="3870325"/>
          </a:xfr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B5F4DF3-3822-4AC9-9C82-C8D284E443EB}"/>
              </a:ext>
            </a:extLst>
          </p:cNvPr>
          <p:cNvSpPr/>
          <p:nvPr userDrawn="1"/>
        </p:nvSpPr>
        <p:spPr>
          <a:xfrm>
            <a:off x="5937569" y="2082800"/>
            <a:ext cx="5620473" cy="10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009635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5278253"/>
          </a:xfr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7" name="Shape 62" title="Decorative">
            <a:extLst>
              <a:ext uri="{FF2B5EF4-FFF2-40B4-BE49-F238E27FC236}">
                <a16:creationId xmlns:a16="http://schemas.microsoft.com/office/drawing/2014/main" id="{5C48ADE8-5D65-4FF2-93E1-D504137454D1}"/>
              </a:ext>
            </a:extLst>
          </p:cNvPr>
          <p:cNvSpPr/>
          <p:nvPr userDrawn="1"/>
        </p:nvSpPr>
        <p:spPr>
          <a:xfrm flipV="1">
            <a:off x="5770807" y="839972"/>
            <a:ext cx="0" cy="5370328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</p:spTree>
    <p:extLst>
      <p:ext uri="{BB962C8B-B14F-4D97-AF65-F5344CB8AC3E}">
        <p14:creationId xmlns:p14="http://schemas.microsoft.com/office/powerpoint/2010/main" val="13101273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EE74C1-9E1A-46A4-9261-8F389FEAB7F4}"/>
              </a:ext>
            </a:extLst>
          </p:cNvPr>
          <p:cNvSpPr/>
          <p:nvPr userDrawn="1"/>
        </p:nvSpPr>
        <p:spPr>
          <a:xfrm>
            <a:off x="5727700" y="0"/>
            <a:ext cx="64643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52782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147689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EE74C1-9E1A-46A4-9261-8F389FEAB7F4}"/>
              </a:ext>
            </a:extLst>
          </p:cNvPr>
          <p:cNvSpPr/>
          <p:nvPr userDrawn="1"/>
        </p:nvSpPr>
        <p:spPr>
          <a:xfrm>
            <a:off x="5727700" y="0"/>
            <a:ext cx="6464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52782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154258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80" y="687572"/>
            <a:ext cx="4767262" cy="1342045"/>
          </a:xfrm>
        </p:spPr>
        <p:txBody>
          <a:bodyPr lIns="0" anchor="b">
            <a:normAutofit/>
          </a:bodyPr>
          <a:lstStyle>
            <a:lvl1pPr algn="r">
              <a:defRPr sz="4000"/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5420" y="687573"/>
            <a:ext cx="5370740" cy="1342044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392680"/>
            <a:ext cx="10719842" cy="4167505"/>
          </a:xfr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445607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80" y="687572"/>
            <a:ext cx="4767262" cy="1342045"/>
          </a:xfrm>
        </p:spPr>
        <p:txBody>
          <a:bodyPr lIns="0" anchor="b">
            <a:normAutofit/>
          </a:bodyPr>
          <a:lstStyle>
            <a:lvl1pPr algn="r">
              <a:defRPr sz="4000"/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5420" y="687573"/>
            <a:ext cx="5370740" cy="1342044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815420" y="2392680"/>
            <a:ext cx="5742622" cy="4023995"/>
          </a:xfr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4" name="Picture Placeholder 3" title="Decorative">
            <a:extLst>
              <a:ext uri="{FF2B5EF4-FFF2-40B4-BE49-F238E27FC236}">
                <a16:creationId xmlns:a16="http://schemas.microsoft.com/office/drawing/2014/main" id="{C9E9201F-1E54-4CE0-974D-2A45F04F48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0" y="2392045"/>
            <a:ext cx="4776788" cy="4023995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98514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 with Ima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399" y="3107447"/>
            <a:ext cx="7252505" cy="891250"/>
          </a:xfrm>
        </p:spPr>
        <p:txBody>
          <a:bodyPr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7" name="Rectangle 6" title="Decorative"/>
          <p:cNvSpPr/>
          <p:nvPr userDrawn="1"/>
        </p:nvSpPr>
        <p:spPr>
          <a:xfrm>
            <a:off x="1238104" y="860778"/>
            <a:ext cx="9715792" cy="5136445"/>
          </a:xfrm>
          <a:prstGeom prst="rect">
            <a:avLst/>
          </a:prstGeom>
          <a:noFill/>
          <a:ln w="762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76062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74535-13A9-914D-A6BC-97AFF2883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289560"/>
            <a:ext cx="10896600" cy="893218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3A40995-514F-A74C-B120-F2ADB49206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1097363"/>
            <a:ext cx="10896600" cy="6028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4" name="Table Placeholder 3" title="Decorative">
            <a:extLst>
              <a:ext uri="{FF2B5EF4-FFF2-40B4-BE49-F238E27FC236}">
                <a16:creationId xmlns:a16="http://schemas.microsoft.com/office/drawing/2014/main" id="{EC1740A4-BBA1-4296-9738-ADD3B80B2439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47700" y="1806575"/>
            <a:ext cx="10896600" cy="4578350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8298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69723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Picture Placeholder 6" title="Decorative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36595" y="260350"/>
            <a:ext cx="4492625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6" title="Decorative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39076" y="260350"/>
            <a:ext cx="4052888" cy="3803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Picture Placeholder 6" title="Decorative">
            <a:extLst>
              <a:ext uri="{FF2B5EF4-FFF2-40B4-BE49-F238E27FC236}">
                <a16:creationId xmlns:a16="http://schemas.microsoft.com/office/drawing/2014/main" id="{B64BDA74-9644-41EB-984D-939D27B60F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39076" y="4165600"/>
            <a:ext cx="4052888" cy="239553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31D0563-B39F-46E6-AC0D-1CDBD9E89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450030"/>
            <a:ext cx="2578099" cy="2508588"/>
          </a:xfrm>
        </p:spPr>
        <p:txBody>
          <a:bodyPr lIns="0" anchor="b">
            <a:normAutofit/>
          </a:bodyPr>
          <a:lstStyle>
            <a:lvl1pPr algn="l">
              <a:defRPr sz="4000"/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0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612562" y="1959892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</p:spTree>
    <p:extLst>
      <p:ext uri="{BB962C8B-B14F-4D97-AF65-F5344CB8AC3E}">
        <p14:creationId xmlns:p14="http://schemas.microsoft.com/office/powerpoint/2010/main" val="12529377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 title="Decorative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15" y="1497808"/>
            <a:ext cx="3129335" cy="536019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6" title="Decorative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66714" y="-20671"/>
            <a:ext cx="3129336" cy="539706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31D0563-B39F-46E6-AC0D-1CDBD9E89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61446" y="2718684"/>
            <a:ext cx="3415560" cy="2508588"/>
          </a:xfrm>
        </p:spPr>
        <p:txBody>
          <a:bodyPr lIns="0" anchor="b">
            <a:normAutofit/>
          </a:bodyPr>
          <a:lstStyle>
            <a:lvl1pPr algn="l">
              <a:defRPr sz="4000"/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0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8555848" y="4281994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</p:spTree>
    <p:extLst>
      <p:ext uri="{BB962C8B-B14F-4D97-AF65-F5344CB8AC3E}">
        <p14:creationId xmlns:p14="http://schemas.microsoft.com/office/powerpoint/2010/main" val="10967618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 title="Decorative">
            <a:extLst>
              <a:ext uri="{FF2B5EF4-FFF2-40B4-BE49-F238E27FC236}">
                <a16:creationId xmlns:a16="http://schemas.microsoft.com/office/drawing/2014/main" id="{AC817481-FC70-46B9-B779-4E5C04778C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2725" y="1260389"/>
            <a:ext cx="2816352" cy="317381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194701" y="0"/>
            <a:ext cx="2817564" cy="317568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00DB6AEA-811C-4554-97AF-7D4F2639BDC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13361" y="4586414"/>
            <a:ext cx="5798904" cy="227158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4" title="Decorative">
            <a:extLst>
              <a:ext uri="{FF2B5EF4-FFF2-40B4-BE49-F238E27FC236}">
                <a16:creationId xmlns:a16="http://schemas.microsoft.com/office/drawing/2014/main" id="{75694821-2A94-40B8-8AAD-3E3762AFD38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9737" y="4586414"/>
            <a:ext cx="2817564" cy="227158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7889" y="2030436"/>
            <a:ext cx="2817564" cy="240376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4" title="Decorative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61076" y="0"/>
            <a:ext cx="2817564" cy="443420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Rectangle 1" title="Decorative"/>
          <p:cNvSpPr/>
          <p:nvPr userDrawn="1"/>
        </p:nvSpPr>
        <p:spPr>
          <a:xfrm>
            <a:off x="213361" y="0"/>
            <a:ext cx="2815716" cy="10997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 title="Decorative"/>
          <p:cNvSpPr/>
          <p:nvPr userDrawn="1"/>
        </p:nvSpPr>
        <p:spPr>
          <a:xfrm>
            <a:off x="3196549" y="3334454"/>
            <a:ext cx="2815716" cy="10997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 title="Decorative"/>
          <p:cNvSpPr/>
          <p:nvPr userDrawn="1"/>
        </p:nvSpPr>
        <p:spPr>
          <a:xfrm>
            <a:off x="6179737" y="0"/>
            <a:ext cx="2815716" cy="18782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 title="Decorative"/>
          <p:cNvSpPr/>
          <p:nvPr userDrawn="1"/>
        </p:nvSpPr>
        <p:spPr>
          <a:xfrm>
            <a:off x="9162924" y="4598770"/>
            <a:ext cx="2815716" cy="22592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277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with Ima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399" y="3107447"/>
            <a:ext cx="7252505" cy="891250"/>
          </a:xfrm>
        </p:spPr>
        <p:txBody>
          <a:bodyPr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7" name="Rectangle 6" title="Decorative"/>
          <p:cNvSpPr/>
          <p:nvPr userDrawn="1"/>
        </p:nvSpPr>
        <p:spPr>
          <a:xfrm>
            <a:off x="1238104" y="860778"/>
            <a:ext cx="9715792" cy="5136445"/>
          </a:xfrm>
          <a:prstGeom prst="rect">
            <a:avLst/>
          </a:prstGeom>
          <a:noFill/>
          <a:ln w="76200">
            <a:solidFill>
              <a:schemeClr val="accent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895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vider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73179"/>
            <a:ext cx="6826342" cy="2188805"/>
          </a:xfrm>
        </p:spPr>
        <p:txBody>
          <a:bodyPr rIns="45720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12" title="Decorative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4542" y="3665204"/>
            <a:ext cx="4527458" cy="2196780"/>
          </a:xfrm>
          <a:solidFill>
            <a:schemeClr val="accent1"/>
          </a:solidFill>
        </p:spPr>
        <p:txBody>
          <a:bodyPr lIns="274320" tIns="182880" rIns="182880" bIns="18288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664541" y="3673179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132737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ivider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73179"/>
            <a:ext cx="6826342" cy="2188805"/>
          </a:xfrm>
        </p:spPr>
        <p:txBody>
          <a:bodyPr rIns="45720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12" title="Decorative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4542" y="3665204"/>
            <a:ext cx="4527458" cy="2196780"/>
          </a:xfrm>
          <a:solidFill>
            <a:schemeClr val="accent2"/>
          </a:solidFill>
        </p:spPr>
        <p:txBody>
          <a:bodyPr lIns="274320" tIns="182880" rIns="182880" bIns="18288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664541" y="3673179"/>
            <a:ext cx="1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14206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F0FA98-2EE8-734A-95BB-A4637DCAD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55A45B-F495-F641-AA7A-36292C3CC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27B26-65C5-5A4B-AAEC-70B3B5201C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73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36" r:id="rId2"/>
    <p:sldLayoutId id="2147483689" r:id="rId3"/>
    <p:sldLayoutId id="2147483735" r:id="rId4"/>
    <p:sldLayoutId id="2147483684" r:id="rId5"/>
    <p:sldLayoutId id="2147483752" r:id="rId6"/>
    <p:sldLayoutId id="2147483737" r:id="rId7"/>
    <p:sldLayoutId id="2147483651" r:id="rId8"/>
    <p:sldLayoutId id="2147483738" r:id="rId9"/>
    <p:sldLayoutId id="2147483685" r:id="rId10"/>
    <p:sldLayoutId id="2147483674" r:id="rId11"/>
    <p:sldLayoutId id="2147483690" r:id="rId12"/>
    <p:sldLayoutId id="2147483694" r:id="rId13"/>
    <p:sldLayoutId id="2147483748" r:id="rId14"/>
    <p:sldLayoutId id="2147483693" r:id="rId15"/>
    <p:sldLayoutId id="2147483686" r:id="rId16"/>
    <p:sldLayoutId id="2147483703" r:id="rId17"/>
    <p:sldLayoutId id="2147483709" r:id="rId18"/>
    <p:sldLayoutId id="2147483710" r:id="rId19"/>
    <p:sldLayoutId id="2147483711" r:id="rId20"/>
    <p:sldLayoutId id="2147483712" r:id="rId21"/>
    <p:sldLayoutId id="2147483749" r:id="rId22"/>
    <p:sldLayoutId id="2147483751" r:id="rId23"/>
    <p:sldLayoutId id="2147483704" r:id="rId24"/>
    <p:sldLayoutId id="2147483702" r:id="rId25"/>
    <p:sldLayoutId id="2147483713" r:id="rId26"/>
    <p:sldLayoutId id="2147483714" r:id="rId27"/>
    <p:sldLayoutId id="2147483715" r:id="rId28"/>
    <p:sldLayoutId id="2147483695" r:id="rId29"/>
    <p:sldLayoutId id="2147483730" r:id="rId30"/>
    <p:sldLayoutId id="2147483698" r:id="rId31"/>
    <p:sldLayoutId id="2147483731" r:id="rId32"/>
    <p:sldLayoutId id="2147483699" r:id="rId33"/>
    <p:sldLayoutId id="2147483732" r:id="rId34"/>
    <p:sldLayoutId id="2147483739" r:id="rId35"/>
    <p:sldLayoutId id="2147483740" r:id="rId36"/>
    <p:sldLayoutId id="2147483700" r:id="rId37"/>
    <p:sldLayoutId id="2147483741" r:id="rId38"/>
    <p:sldLayoutId id="2147483742" r:id="rId39"/>
    <p:sldLayoutId id="2147483696" r:id="rId40"/>
    <p:sldLayoutId id="2147483743" r:id="rId41"/>
    <p:sldLayoutId id="2147483744" r:id="rId42"/>
    <p:sldLayoutId id="2147483745" r:id="rId43"/>
    <p:sldLayoutId id="2147483705" r:id="rId44"/>
    <p:sldLayoutId id="2147483746" r:id="rId45"/>
    <p:sldLayoutId id="2147483687" r:id="rId46"/>
    <p:sldLayoutId id="2147483719" r:id="rId47"/>
    <p:sldLayoutId id="2147483720" r:id="rId48"/>
    <p:sldLayoutId id="2147483718" r:id="rId49"/>
    <p:sldLayoutId id="2147483721" r:id="rId50"/>
    <p:sldLayoutId id="2147483716" r:id="rId51"/>
    <p:sldLayoutId id="2147483722" r:id="rId52"/>
    <p:sldLayoutId id="2147483723" r:id="rId53"/>
    <p:sldLayoutId id="2147483753" r:id="rId54"/>
    <p:sldLayoutId id="2147483754" r:id="rId55"/>
    <p:sldLayoutId id="2147483755" r:id="rId56"/>
    <p:sldLayoutId id="2147483756" r:id="rId57"/>
    <p:sldLayoutId id="2147483725" r:id="rId58"/>
    <p:sldLayoutId id="2147483726" r:id="rId59"/>
    <p:sldLayoutId id="2147483675" r:id="rId60"/>
    <p:sldLayoutId id="2147483677" r:id="rId61"/>
    <p:sldLayoutId id="2147483729" r:id="rId62"/>
    <p:sldLayoutId id="2147483747" r:id="rId63"/>
    <p:sldLayoutId id="2147483728" r:id="rId6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150">
          <a:solidFill>
            <a:schemeClr val="tx2"/>
          </a:solidFill>
          <a:latin typeface="+mj-lt"/>
          <a:ea typeface="+mj-ea"/>
          <a:cs typeface="Gill Sans" panose="020B0502020104020203" pitchFamily="34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8" userDrawn="1">
          <p15:clr>
            <a:srgbClr val="F26B43"/>
          </p15:clr>
        </p15:guide>
        <p15:guide id="2" orient="horz" pos="40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using a cell phone&#10;&#10;Description automatically generated with medium confidence">
            <a:extLst>
              <a:ext uri="{FF2B5EF4-FFF2-40B4-BE49-F238E27FC236}">
                <a16:creationId xmlns:a16="http://schemas.microsoft.com/office/drawing/2014/main" id="{59A5D366-BDCD-4761-A29B-21881A691F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313" b="13936"/>
          <a:stretch/>
        </p:blipFill>
        <p:spPr>
          <a:xfrm>
            <a:off x="20" y="4288"/>
            <a:ext cx="12191980" cy="4618512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823991-6F5F-45D3-883F-8179BE103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37721"/>
            <a:ext cx="10604384" cy="89125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r>
              <a:rPr lang="en-US" b="1" dirty="0"/>
              <a:t>IBM CERTIFICATIONS PREPARARATION APP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55E40E-3256-4272-A29D-F2438D5C13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6125744"/>
            <a:ext cx="9575800" cy="33854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Pavel Semenov</a:t>
            </a:r>
          </a:p>
        </p:txBody>
      </p:sp>
    </p:spTree>
    <p:extLst>
      <p:ext uri="{BB962C8B-B14F-4D97-AF65-F5344CB8AC3E}">
        <p14:creationId xmlns:p14="http://schemas.microsoft.com/office/powerpoint/2010/main" val="79592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710C029-FB03-42A7-AB92-283A59B22A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46764" y="2462871"/>
            <a:ext cx="1667493" cy="382749"/>
          </a:xfrm>
        </p:spPr>
        <p:txBody>
          <a:bodyPr/>
          <a:lstStyle/>
          <a:p>
            <a:r>
              <a:rPr lang="en-US" dirty="0"/>
              <a:t>AWS Deployment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6A358F-6F8E-4F8D-8679-07947C38FC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42516" y="2484545"/>
            <a:ext cx="1034940" cy="382749"/>
          </a:xfrm>
        </p:spPr>
        <p:txBody>
          <a:bodyPr>
            <a:noAutofit/>
          </a:bodyPr>
          <a:lstStyle/>
          <a:p>
            <a:r>
              <a:rPr lang="en-US" dirty="0"/>
              <a:t>Client App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57B3C9A-FF80-4103-BC45-5FACE3F82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AC5404E-1B8B-4AE2-802D-FBA227E50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429" y="3715569"/>
            <a:ext cx="3887926" cy="100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GitHub - Romitou/MongoSK: 🍃 The MongoDB database management addon for  Skript.">
            <a:extLst>
              <a:ext uri="{FF2B5EF4-FFF2-40B4-BE49-F238E27FC236}">
                <a16:creationId xmlns:a16="http://schemas.microsoft.com/office/drawing/2014/main" id="{1CEAC87D-761C-4765-B8EB-E828CFCB7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429" y="5078702"/>
            <a:ext cx="3978165" cy="108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You too, embrace cross-platform development with React Native">
            <a:extLst>
              <a:ext uri="{FF2B5EF4-FFF2-40B4-BE49-F238E27FC236}">
                <a16:creationId xmlns:a16="http://schemas.microsoft.com/office/drawing/2014/main" id="{F3BE16CB-1407-4298-B45B-5F9BFE645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961" y="3141896"/>
            <a:ext cx="4972050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3B4464E-E288-4075-B8BA-09E0C3141D38}"/>
              </a:ext>
            </a:extLst>
          </p:cNvPr>
          <p:cNvCxnSpPr/>
          <p:nvPr/>
        </p:nvCxnSpPr>
        <p:spPr>
          <a:xfrm>
            <a:off x="5184395" y="4941116"/>
            <a:ext cx="197141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86A4965-4D2D-4650-BC3F-847247345593}"/>
              </a:ext>
            </a:extLst>
          </p:cNvPr>
          <p:cNvCxnSpPr>
            <a:cxnSpLocks/>
          </p:cNvCxnSpPr>
          <p:nvPr/>
        </p:nvCxnSpPr>
        <p:spPr>
          <a:xfrm flipH="1">
            <a:off x="5184394" y="4775433"/>
            <a:ext cx="197141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E084617-CB45-4293-B498-7F3648B1954E}"/>
              </a:ext>
            </a:extLst>
          </p:cNvPr>
          <p:cNvSpPr txBox="1"/>
          <p:nvPr/>
        </p:nvSpPr>
        <p:spPr>
          <a:xfrm>
            <a:off x="5777218" y="4406101"/>
            <a:ext cx="637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REST</a:t>
            </a:r>
          </a:p>
        </p:txBody>
      </p:sp>
    </p:spTree>
    <p:extLst>
      <p:ext uri="{BB962C8B-B14F-4D97-AF65-F5344CB8AC3E}">
        <p14:creationId xmlns:p14="http://schemas.microsoft.com/office/powerpoint/2010/main" val="4001461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1EFC9F-A98F-4B0F-9ED4-8DE736D9B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5022" y="842960"/>
            <a:ext cx="6536692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Implementation plan</a:t>
            </a:r>
            <a:endParaRPr lang="en-GB" dirty="0"/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119D7E45-683E-43C5-92EB-1EB112C8502F}"/>
              </a:ext>
            </a:extLst>
          </p:cNvPr>
          <p:cNvSpPr txBox="1">
            <a:spLocks/>
          </p:cNvSpPr>
          <p:nvPr/>
        </p:nvSpPr>
        <p:spPr>
          <a:xfrm>
            <a:off x="-2643600" y="369027"/>
            <a:ext cx="2489200" cy="3124200"/>
          </a:xfrm>
          <a:prstGeom prst="rect">
            <a:avLst/>
          </a:prstGeom>
        </p:spPr>
        <p:txBody>
          <a:bodyPr vert="horz" lIns="91440" tIns="0" rIns="91440" bIns="0" rtlCol="0" anchor="b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0" b="0" i="0" kern="1200">
                <a:solidFill>
                  <a:schemeClr val="accent2">
                    <a:lumMod val="75000"/>
                    <a:lumOff val="25000"/>
                    <a:alpha val="2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3339E3-BFD4-48C5-9CBC-120D5C690086}"/>
              </a:ext>
            </a:extLst>
          </p:cNvPr>
          <p:cNvSpPr txBox="1"/>
          <p:nvPr/>
        </p:nvSpPr>
        <p:spPr>
          <a:xfrm>
            <a:off x="4534969" y="2029050"/>
            <a:ext cx="60086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Create DB models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Code endpoints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Protect with authentication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Write API specification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Create Learn, Test and About views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Code question views (including environment simulation)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Implement 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151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A3A5BA5-E512-476B-9A20-1339B33485E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DONE: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3B9516-FFDF-4E00-91BC-A4D428A041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TODO: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63A7D1-AE56-481E-9E9F-09C56A19272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7607" y="3366301"/>
            <a:ext cx="4340785" cy="3361070"/>
          </a:xfrm>
        </p:spPr>
        <p:txBody>
          <a:bodyPr>
            <a:normAutofit lnSpcReduction="10000"/>
          </a:bodyPr>
          <a:lstStyle/>
          <a:p>
            <a:r>
              <a:rPr lang="en-US" sz="1600" dirty="0"/>
              <a:t>DB models</a:t>
            </a:r>
          </a:p>
          <a:p>
            <a:r>
              <a:rPr lang="en-US" sz="1600" dirty="0"/>
              <a:t>API endpoints</a:t>
            </a:r>
          </a:p>
          <a:p>
            <a:r>
              <a:rPr lang="en-US" sz="1600" dirty="0"/>
              <a:t>Basic authorization</a:t>
            </a:r>
          </a:p>
          <a:p>
            <a:r>
              <a:rPr lang="en-US" sz="1600" dirty="0"/>
              <a:t>Swagger-UI</a:t>
            </a:r>
          </a:p>
          <a:p>
            <a:r>
              <a:rPr lang="en-US" sz="1600" dirty="0"/>
              <a:t>RAML API specification</a:t>
            </a:r>
          </a:p>
          <a:p>
            <a:r>
              <a:rPr lang="en-US" sz="1600" dirty="0" err="1"/>
              <a:t>Dockerfile</a:t>
            </a:r>
            <a:r>
              <a:rPr lang="en-US" sz="1600" dirty="0"/>
              <a:t> containerization</a:t>
            </a:r>
          </a:p>
          <a:p>
            <a:r>
              <a:rPr lang="en-US" sz="1600" dirty="0"/>
              <a:t>Kubernetes deployment</a:t>
            </a:r>
          </a:p>
          <a:p>
            <a:r>
              <a:rPr lang="en-US" sz="1600" dirty="0"/>
              <a:t>Certifications List view</a:t>
            </a:r>
          </a:p>
          <a:p>
            <a:r>
              <a:rPr lang="en-US" sz="1600" dirty="0"/>
              <a:t>Questions List view</a:t>
            </a:r>
          </a:p>
          <a:p>
            <a:r>
              <a:rPr lang="en-US" sz="1600" dirty="0"/>
              <a:t>Question view (for simple questions)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FAA0E9-F102-4957-878B-DF26C92B905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72685" y="3366301"/>
            <a:ext cx="4342629" cy="3051591"/>
          </a:xfrm>
        </p:spPr>
        <p:txBody>
          <a:bodyPr>
            <a:normAutofit/>
          </a:bodyPr>
          <a:lstStyle/>
          <a:p>
            <a:r>
              <a:rPr lang="en-US" sz="1600" dirty="0"/>
              <a:t>Learn tab</a:t>
            </a:r>
          </a:p>
          <a:p>
            <a:r>
              <a:rPr lang="en-US" sz="1600" dirty="0"/>
              <a:t>About tab</a:t>
            </a:r>
          </a:p>
          <a:p>
            <a:r>
              <a:rPr lang="en-US" sz="1600" dirty="0"/>
              <a:t>Question view (</a:t>
            </a:r>
            <a:r>
              <a:rPr lang="en-US" sz="1600" dirty="0" err="1"/>
              <a:t>enchanced</a:t>
            </a:r>
            <a:r>
              <a:rPr lang="en-US" sz="1600" dirty="0"/>
              <a:t>)</a:t>
            </a:r>
          </a:p>
          <a:p>
            <a:r>
              <a:rPr lang="en-US" sz="1600" dirty="0"/>
              <a:t>Search implementation</a:t>
            </a:r>
          </a:p>
          <a:p>
            <a:r>
              <a:rPr lang="en-US" sz="1600" dirty="0"/>
              <a:t>Simulating exam environment (for Kubernetes and OpenShift only)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49DD9B6-3F01-4E50-B636-550A8A171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progress</a:t>
            </a:r>
          </a:p>
        </p:txBody>
      </p:sp>
    </p:spTree>
    <p:extLst>
      <p:ext uri="{BB962C8B-B14F-4D97-AF65-F5344CB8AC3E}">
        <p14:creationId xmlns:p14="http://schemas.microsoft.com/office/powerpoint/2010/main" val="1378529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96915DC-2AB1-479B-A92A-A78E05DA6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8023" y="3774715"/>
            <a:ext cx="5388756" cy="2748265"/>
          </a:xfrm>
          <a:prstGeom prst="rect">
            <a:avLst/>
          </a:prstGeom>
          <a:noFill/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7FAC84F2-99DA-48E1-BF0E-15A9004AE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450030"/>
            <a:ext cx="2578099" cy="2508588"/>
          </a:xfrm>
        </p:spPr>
        <p:txBody>
          <a:bodyPr anchor="b">
            <a:normAutofit/>
          </a:bodyPr>
          <a:lstStyle/>
          <a:p>
            <a:r>
              <a:rPr lang="en-US"/>
              <a:t>Current progress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C79A3C7-58F2-4F6A-9BED-BED3DFBDD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177" y="260350"/>
            <a:ext cx="5535601" cy="2698268"/>
          </a:xfrm>
          <a:prstGeom prst="rect">
            <a:avLst/>
          </a:prstGeom>
        </p:spPr>
      </p:pic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639CCE8-A8F7-45A2-9090-F763677FEB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6259" y="260350"/>
            <a:ext cx="2818184" cy="626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75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>
            <a:extLst>
              <a:ext uri="{FF2B5EF4-FFF2-40B4-BE49-F238E27FC236}">
                <a16:creationId xmlns:a16="http://schemas.microsoft.com/office/drawing/2014/main" id="{38AB26F1-A053-4D7F-875F-DF2A1E04FB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16" b="6326"/>
          <a:stretch/>
        </p:blipFill>
        <p:spPr bwMode="auto">
          <a:xfrm>
            <a:off x="20" y="10"/>
            <a:ext cx="12191980" cy="549796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E3E40E9-7740-4156-A507-53CB7C180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5688402"/>
            <a:ext cx="8717280" cy="823070"/>
          </a:xfrm>
        </p:spPr>
        <p:txBody>
          <a:bodyPr anchor="ctr">
            <a:normAutofit/>
          </a:bodyPr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994506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6">
      <a:dk1>
        <a:srgbClr val="3F3F3F"/>
      </a:dk1>
      <a:lt1>
        <a:srgbClr val="FFFFFF"/>
      </a:lt1>
      <a:dk2>
        <a:srgbClr val="000000"/>
      </a:dk2>
      <a:lt2>
        <a:srgbClr val="A5A5A5"/>
      </a:lt2>
      <a:accent1>
        <a:srgbClr val="954F72"/>
      </a:accent1>
      <a:accent2>
        <a:srgbClr val="0F3955"/>
      </a:accent2>
      <a:accent3>
        <a:srgbClr val="BBC3CD"/>
      </a:accent3>
      <a:accent4>
        <a:srgbClr val="484848"/>
      </a:accent4>
      <a:accent5>
        <a:srgbClr val="1F1F26"/>
      </a:accent5>
      <a:accent6>
        <a:srgbClr val="F2CAA2"/>
      </a:accent6>
      <a:hlink>
        <a:srgbClr val="00194C"/>
      </a:hlink>
      <a:folHlink>
        <a:srgbClr val="954F72"/>
      </a:folHlink>
    </a:clrScheme>
    <a:fontScheme name="MSFT template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ICK TO ADD TITLE" id="{634D9E51-4949-4732-B929-C29E3E42414E}" vid="{5842DBD6-7D6C-4C1A-8AA9-69FB39037E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Classic bold sophisticated presentation</Template>
  <TotalTime>0</TotalTime>
  <Words>101</Words>
  <Application>Microsoft Office PowerPoint</Application>
  <PresentationFormat>Widescreen</PresentationFormat>
  <Paragraphs>35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Constantia</vt:lpstr>
      <vt:lpstr>Corbel</vt:lpstr>
      <vt:lpstr>Helvetica Light</vt:lpstr>
      <vt:lpstr>Raleway</vt:lpstr>
      <vt:lpstr>Office Theme</vt:lpstr>
      <vt:lpstr>IBM CERTIFICATIONS PREPARARATION APP</vt:lpstr>
      <vt:lpstr>Architecture</vt:lpstr>
      <vt:lpstr>Implementation plan</vt:lpstr>
      <vt:lpstr>Current progress</vt:lpstr>
      <vt:lpstr>Current progress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IBM CERTIFICATIONS PREPARARATION APP</dc:title>
  <dc:creator>Pavel Semenov</dc:creator>
  <cp:lastModifiedBy>Semenov Pavel</cp:lastModifiedBy>
  <cp:revision>6</cp:revision>
  <dcterms:created xsi:type="dcterms:W3CDTF">2022-04-04T18:51:03Z</dcterms:created>
  <dcterms:modified xsi:type="dcterms:W3CDTF">2022-04-12T07:01:34Z</dcterms:modified>
</cp:coreProperties>
</file>