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6" r:id="rId6"/>
    <p:sldId id="297" r:id="rId7"/>
    <p:sldId id="298" r:id="rId8"/>
    <p:sldId id="300" r:id="rId9"/>
    <p:sldId id="301" r:id="rId10"/>
    <p:sldId id="299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Sources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Pavel Semenov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5A9A-0B8F-4502-92A9-974D7ACF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44DE-F3C2-4241-8D88-8504A4B0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Main goals of the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Similar theses from previous years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Existing similar apps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Sources to be used in the thesis</a:t>
            </a:r>
          </a:p>
        </p:txBody>
      </p:sp>
    </p:spTree>
    <p:extLst>
      <p:ext uri="{BB962C8B-B14F-4D97-AF65-F5344CB8AC3E}">
        <p14:creationId xmlns:p14="http://schemas.microsoft.com/office/powerpoint/2010/main" val="163806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354C-8AC3-4CF1-8D64-0830DEF3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17728-EAE9-4A84-81AC-FB218354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provide flexible exercising environment for the preparation for the certifications</a:t>
            </a:r>
          </a:p>
          <a:p>
            <a:r>
              <a:rPr lang="en-US" sz="1800" dirty="0"/>
              <a:t>minimize the time and effort needed to feel prepared for the certification exam</a:t>
            </a:r>
          </a:p>
          <a:p>
            <a:r>
              <a:rPr lang="en-US" sz="1800" dirty="0"/>
              <a:t>collect multiple theory sources in one place, so that instead of surfing the internet IBM employees can browse the prepared links in the app</a:t>
            </a:r>
          </a:p>
          <a:p>
            <a:r>
              <a:rPr lang="en-US" sz="1800" dirty="0"/>
              <a:t>personal: increase proficiency in Java Enterprise and multiplatform development using Spring Boot and React Native respectively</a:t>
            </a:r>
          </a:p>
        </p:txBody>
      </p:sp>
    </p:spTree>
    <p:extLst>
      <p:ext uri="{BB962C8B-B14F-4D97-AF65-F5344CB8AC3E}">
        <p14:creationId xmlns:p14="http://schemas.microsoft.com/office/powerpoint/2010/main" val="5305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2BD5-E4D9-49D5-9E1D-25A2E68A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theses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0A9A7-D9FA-4404-8C28-F498F258F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177" y="2082063"/>
            <a:ext cx="5116979" cy="28476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48183-3F41-4E25-8449-7518BB2699DB}"/>
              </a:ext>
            </a:extLst>
          </p:cNvPr>
          <p:cNvSpPr txBox="1"/>
          <p:nvPr/>
        </p:nvSpPr>
        <p:spPr>
          <a:xfrm>
            <a:off x="731240" y="2014194"/>
            <a:ext cx="556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apps for the certification or the exam preparation were created as a bachelor thesis</a:t>
            </a:r>
          </a:p>
          <a:p>
            <a:r>
              <a:rPr lang="en-US" dirty="0"/>
              <a:t>on the Faculty of Mathematics, Physics and Informatics of Comenius University.</a:t>
            </a:r>
          </a:p>
          <a:p>
            <a:endParaRPr lang="en-US" dirty="0"/>
          </a:p>
          <a:p>
            <a:r>
              <a:rPr lang="en-US" dirty="0"/>
              <a:t>Bachelor thesis of Martin </a:t>
            </a:r>
            <a:r>
              <a:rPr lang="en-US" dirty="0" err="1"/>
              <a:t>Reguly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Interaktívne</a:t>
            </a:r>
            <a:r>
              <a:rPr lang="en-US" dirty="0"/>
              <a:t> </a:t>
            </a:r>
            <a:r>
              <a:rPr lang="en-US" dirty="0" err="1"/>
              <a:t>laboratórium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výučbu</a:t>
            </a:r>
            <a:r>
              <a:rPr lang="en-US" dirty="0"/>
              <a:t> </a:t>
            </a:r>
            <a:r>
              <a:rPr lang="en-US" dirty="0" err="1"/>
              <a:t>programovania</a:t>
            </a:r>
            <a:r>
              <a:rPr lang="en-US" dirty="0"/>
              <a:t>” (2019) provides a testing</a:t>
            </a:r>
          </a:p>
          <a:p>
            <a:r>
              <a:rPr lang="en-US" dirty="0"/>
              <a:t>environment for Python lessons.</a:t>
            </a:r>
          </a:p>
        </p:txBody>
      </p:sp>
    </p:spTree>
    <p:extLst>
      <p:ext uri="{BB962C8B-B14F-4D97-AF65-F5344CB8AC3E}">
        <p14:creationId xmlns:p14="http://schemas.microsoft.com/office/powerpoint/2010/main" val="1583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979D-37CF-49A3-9CCB-EAD17E6A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apps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A25B3-0D45-48A0-AF61-EEDF9ECD1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686" y="3671876"/>
            <a:ext cx="6792273" cy="2543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ACC04-5415-4997-B672-A0C97B35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632" y="1100820"/>
            <a:ext cx="2362906" cy="5116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2F59A-197A-470B-905C-14348F0FCE65}"/>
              </a:ext>
            </a:extLst>
          </p:cNvPr>
          <p:cNvSpPr txBox="1"/>
          <p:nvPr/>
        </p:nvSpPr>
        <p:spPr>
          <a:xfrm>
            <a:off x="1066800" y="1955471"/>
            <a:ext cx="7774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app provides several practice tests to help prepare for the Microsoft</a:t>
            </a:r>
          </a:p>
          <a:p>
            <a:r>
              <a:rPr lang="en-US" dirty="0"/>
              <a:t>Azure Fundamentals certification. </a:t>
            </a:r>
          </a:p>
          <a:p>
            <a:r>
              <a:rPr lang="en-US" dirty="0"/>
              <a:t>Advantages: statistics page, tracking progress for each test</a:t>
            </a:r>
          </a:p>
          <a:p>
            <a:r>
              <a:rPr lang="en-US" dirty="0"/>
              <a:t>Disadvantages: only Microsoft Azure certifications, lots of ads, only one</a:t>
            </a:r>
          </a:p>
          <a:p>
            <a:r>
              <a:rPr lang="en-US" dirty="0"/>
              <a:t>type of questions</a:t>
            </a:r>
          </a:p>
        </p:txBody>
      </p:sp>
    </p:spTree>
    <p:extLst>
      <p:ext uri="{BB962C8B-B14F-4D97-AF65-F5344CB8AC3E}">
        <p14:creationId xmlns:p14="http://schemas.microsoft.com/office/powerpoint/2010/main" val="199789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3D3A-B530-46C2-AD66-0B026F96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apps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6C6893-B1F5-4158-9C6D-1114A3BD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253" y="3505357"/>
            <a:ext cx="6630325" cy="26768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B0CF6-EE25-4723-8DA3-4A91D1A05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721" y="989487"/>
            <a:ext cx="2338105" cy="5192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8AF9B-FEF1-4113-8C5C-0F2D9E1FBE5C}"/>
              </a:ext>
            </a:extLst>
          </p:cNvPr>
          <p:cNvSpPr txBox="1"/>
          <p:nvPr/>
        </p:nvSpPr>
        <p:spPr>
          <a:xfrm>
            <a:off x="1066800" y="1955471"/>
            <a:ext cx="7767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Certification Questions is a free app that allows to take tests for different </a:t>
            </a:r>
          </a:p>
          <a:p>
            <a:r>
              <a:rPr lang="en-US" dirty="0"/>
              <a:t>certifications. </a:t>
            </a:r>
          </a:p>
          <a:p>
            <a:r>
              <a:rPr lang="en-US" dirty="0"/>
              <a:t>Advantages: several tests for each certification, results tracking</a:t>
            </a:r>
          </a:p>
          <a:p>
            <a:r>
              <a:rPr lang="en-US" dirty="0"/>
              <a:t>Disadvantages: no answer field, no automatic answer check</a:t>
            </a:r>
          </a:p>
        </p:txBody>
      </p:sp>
    </p:spTree>
    <p:extLst>
      <p:ext uri="{BB962C8B-B14F-4D97-AF65-F5344CB8AC3E}">
        <p14:creationId xmlns:p14="http://schemas.microsoft.com/office/powerpoint/2010/main" val="416841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9EF2-9317-40C3-ACC9-9DF3A07F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Similar apps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2B043-7667-4AB0-8D5A-BB365BD0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700" y="1955471"/>
            <a:ext cx="2274939" cy="4259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E0560-9D20-492A-BCBA-F5CC10F9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76" y="3769552"/>
            <a:ext cx="6297447" cy="2499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E0297-8901-4BF9-B980-2987B380D9F2}"/>
              </a:ext>
            </a:extLst>
          </p:cNvPr>
          <p:cNvSpPr txBox="1"/>
          <p:nvPr/>
        </p:nvSpPr>
        <p:spPr>
          <a:xfrm>
            <a:off x="1066800" y="1955471"/>
            <a:ext cx="79781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IELTS Prep app – the app developed by British Council for the preparation</a:t>
            </a:r>
          </a:p>
          <a:p>
            <a:r>
              <a:rPr lang="en-US" dirty="0"/>
              <a:t>to the IELTS exam. Provides lots of practice tests for both Academic and</a:t>
            </a:r>
          </a:p>
          <a:p>
            <a:r>
              <a:rPr lang="en-US" dirty="0"/>
              <a:t>General categories of tests. Users can also choose to prepare for a specific</a:t>
            </a:r>
          </a:p>
          <a:p>
            <a:r>
              <a:rPr lang="en-US" dirty="0"/>
              <a:t>test category: Reading, Listening, Writing and Speaking.</a:t>
            </a:r>
          </a:p>
          <a:p>
            <a:r>
              <a:rPr lang="en-US" dirty="0"/>
              <a:t>Advantages: good categorization</a:t>
            </a:r>
          </a:p>
          <a:p>
            <a:r>
              <a:rPr lang="en-US" dirty="0"/>
              <a:t>Disadvantages: no test pausing, so you have to complete the whole test </a:t>
            </a:r>
          </a:p>
          <a:p>
            <a:r>
              <a:rPr lang="en-US" dirty="0"/>
              <a:t>(~2 </a:t>
            </a:r>
            <a:r>
              <a:rPr lang="en-US" dirty="0" err="1"/>
              <a:t>hrs</a:t>
            </a:r>
            <a:r>
              <a:rPr lang="en-US" dirty="0"/>
              <a:t>) at once</a:t>
            </a:r>
          </a:p>
        </p:txBody>
      </p:sp>
    </p:spTree>
    <p:extLst>
      <p:ext uri="{BB962C8B-B14F-4D97-AF65-F5344CB8AC3E}">
        <p14:creationId xmlns:p14="http://schemas.microsoft.com/office/powerpoint/2010/main" val="247517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E812-631F-4FD6-98E2-7C45CDA1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7C97-A3D9-46DE-969D-53BE231C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/>
              <a:t>Spring Boot documentation [https://spring.io/projects/spring-boot]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MongoDB documentation [https://docs.mongodb.com/]</a:t>
            </a: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 err="1"/>
              <a:t>React</a:t>
            </a:r>
            <a:r>
              <a:rPr lang="fr-FR" sz="1800" dirty="0"/>
              <a:t> Native documentation [https://reactnative.dev/docs/getting-started]</a:t>
            </a: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Expo documentation [https://docs.expo.dev/]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RAML documentation [https://raml.org/]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Swagger UI documentation [https://swagger.io/docs/]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Will be updated throughout the development…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22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947-EBCE-4281-A9F0-43A2919F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655" y="2743200"/>
            <a:ext cx="10058400" cy="1371600"/>
          </a:xfrm>
        </p:spPr>
        <p:txBody>
          <a:bodyPr/>
          <a:lstStyle/>
          <a:p>
            <a:r>
              <a:rPr lang="en-US" dirty="0"/>
              <a:t>Thanks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447548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{27BEF00C-D400-4EA4-B9E8-4C968B623A86}tf56219246_win32</Template>
  <TotalTime>100</TotalTime>
  <Words>388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Avenir Next LT Pro</vt:lpstr>
      <vt:lpstr>Avenir Next LT Pro Light</vt:lpstr>
      <vt:lpstr>Garamond</vt:lpstr>
      <vt:lpstr>SavonVTI</vt:lpstr>
      <vt:lpstr>Sources  presentation</vt:lpstr>
      <vt:lpstr>Contents</vt:lpstr>
      <vt:lpstr>Goals</vt:lpstr>
      <vt:lpstr>Similar theses</vt:lpstr>
      <vt:lpstr>Similar apps</vt:lpstr>
      <vt:lpstr>Similar apps</vt:lpstr>
      <vt:lpstr>Similar apps</vt:lpstr>
      <vt:lpstr>Sources</vt:lpstr>
      <vt:lpstr>Thanks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 presentation</dc:title>
  <dc:creator>Pavel Semenov</dc:creator>
  <cp:lastModifiedBy>Pavel Semenov</cp:lastModifiedBy>
  <cp:revision>2</cp:revision>
  <dcterms:created xsi:type="dcterms:W3CDTF">2021-11-29T11:13:54Z</dcterms:created>
  <dcterms:modified xsi:type="dcterms:W3CDTF">2021-11-29T18:30:06Z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