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96" r:id="rId2"/>
    <p:sldId id="2597" r:id="rId3"/>
    <p:sldId id="2602" r:id="rId4"/>
    <p:sldId id="2603" r:id="rId5"/>
    <p:sldId id="2605" r:id="rId6"/>
    <p:sldId id="2606" r:id="rId7"/>
    <p:sldId id="2607" r:id="rId8"/>
    <p:sldId id="2601" r:id="rId9"/>
    <p:sldId id="2598" r:id="rId10"/>
    <p:sldId id="2599" r:id="rId11"/>
    <p:sldId id="260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AAB0"/>
    <a:srgbClr val="3B7579"/>
    <a:srgbClr val="AAD3D6"/>
    <a:srgbClr val="418287"/>
    <a:srgbClr val="DFE3E9"/>
    <a:srgbClr val="1F1F26"/>
    <a:srgbClr val="D6DBE2"/>
    <a:srgbClr val="CCD2DA"/>
    <a:srgbClr val="BBC3CD"/>
    <a:srgbClr val="D3D8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41" autoAdjust="0"/>
    <p:restoredTop sz="95280" autoAdjust="0"/>
  </p:normalViewPr>
  <p:slideViewPr>
    <p:cSldViewPr snapToGrid="0" snapToObjects="1" showGuides="1">
      <p:cViewPr varScale="1">
        <p:scale>
          <a:sx n="101" d="100"/>
          <a:sy n="101" d="100"/>
        </p:scale>
        <p:origin x="500" y="7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441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5136"/>
    </p:cViewPr>
  </p:sorterViewPr>
  <p:notesViewPr>
    <p:cSldViewPr snapToGrid="0" snapToObjects="1">
      <p:cViewPr varScale="1">
        <p:scale>
          <a:sx n="60" d="100"/>
          <a:sy n="60" d="100"/>
        </p:scale>
        <p:origin x="3187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018837-64B5-4E20-83A5-89B993CB3C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C2A4FB-A56B-4413-A08B-0E9894B98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8B25D-8766-427E-8C9E-4845048D8DFC}" type="datetimeFigureOut">
              <a:rPr lang="en-US" smtClean="0"/>
              <a:t>6/10/2022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977F36-950D-4655-BC4A-F80BE1DBF7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246FD-229D-4B04-9855-212AD8D78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8A28B-0568-4092-BB1A-13C9B073E3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5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F439B-391B-4B41-826A-951FCF412C34}" type="datetimeFigureOut">
              <a:rPr lang="en-US" smtClean="0"/>
              <a:t>6/10/2022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A0038-7055-434C-B6C4-B8C69565C6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64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88"/>
            <a:ext cx="12192000" cy="46185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940F57-02B1-4B56-8BA7-24557BFCBB01}"/>
              </a:ext>
            </a:extLst>
          </p:cNvPr>
          <p:cNvSpPr/>
          <p:nvPr userDrawn="1"/>
        </p:nvSpPr>
        <p:spPr>
          <a:xfrm>
            <a:off x="0" y="4622800"/>
            <a:ext cx="12192000" cy="2230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037721"/>
            <a:ext cx="9575801" cy="891250"/>
          </a:xfr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6125744"/>
            <a:ext cx="9575800" cy="338549"/>
          </a:xfr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2079137" y="4855144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39946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ivi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4769712" y="3138616"/>
            <a:ext cx="7422288" cy="32127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413" y="4304207"/>
            <a:ext cx="6439156" cy="891250"/>
          </a:xfr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14413" y="5505120"/>
            <a:ext cx="6439155" cy="338549"/>
          </a:xfr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208815" y="4226947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423565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0" y="4387695"/>
            <a:ext cx="12192000" cy="219678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821" y="4395670"/>
            <a:ext cx="6826342" cy="2188805"/>
          </a:xfrm>
        </p:spPr>
        <p:txBody>
          <a:bodyPr rIns="45720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37164" y="4387695"/>
            <a:ext cx="4527458" cy="2196780"/>
          </a:xfrm>
          <a:noFill/>
        </p:spPr>
        <p:txBody>
          <a:bodyPr lIns="274320" tIns="182880" rIns="182880" bIns="18288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3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337163" y="4742580"/>
            <a:ext cx="1" cy="1494984"/>
          </a:xfrm>
          <a:prstGeom prst="line">
            <a:avLst/>
          </a:prstGeom>
          <a:ln w="762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934178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3727361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Agenda</a:t>
            </a:r>
          </a:p>
        </p:txBody>
      </p:sp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34413" y="812800"/>
            <a:ext cx="3557587" cy="52324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5313" y="879710"/>
            <a:ext cx="4294206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313" y="1956155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5313" y="3032600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5313" y="4109045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5313" y="5185490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42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791782" y="3899540"/>
            <a:ext cx="0" cy="1930310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226060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1244" y="2225040"/>
            <a:ext cx="4536079" cy="463296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1031" y="2055335"/>
            <a:ext cx="4294206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1031" y="2782449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1031" y="4352427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1031" y="3567438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21031" y="5137415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 userDrawn="1"/>
        </p:nvSpPr>
        <p:spPr>
          <a:xfrm>
            <a:off x="353385" y="0"/>
            <a:ext cx="4572513" cy="2059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560255" y="445140"/>
            <a:ext cx="0" cy="1930310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00" y="192385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95043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64877" y="0"/>
            <a:ext cx="5927124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529" y="2348736"/>
            <a:ext cx="4294206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529" y="3075850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1529" y="4645828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1529" y="3860839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529" y="5430816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 userDrawn="1"/>
        </p:nvSpPr>
        <p:spPr>
          <a:xfrm>
            <a:off x="353385" y="0"/>
            <a:ext cx="4572513" cy="2059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560255" y="445140"/>
            <a:ext cx="0" cy="193031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00" y="192385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73412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4910666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 title="Decorative"/>
          <p:cNvSpPr/>
          <p:nvPr userDrawn="1"/>
        </p:nvSpPr>
        <p:spPr>
          <a:xfrm>
            <a:off x="4910667" y="0"/>
            <a:ext cx="117404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5131" y="879710"/>
            <a:ext cx="4801847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5131" y="1956155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5131" y="3032600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5131" y="4109045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5131" y="5185490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2D435A30-7C8E-4847-B027-91CBFA1592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84074" y="879710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819BB324-34C6-4FF7-8780-D294AC6EC5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84074" y="1956155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43B3C496-FB0A-4924-A341-696D17E2D9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84074" y="3032600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40" name="Text Placeholder 30">
            <a:extLst>
              <a:ext uri="{FF2B5EF4-FFF2-40B4-BE49-F238E27FC236}">
                <a16:creationId xmlns:a16="http://schemas.microsoft.com/office/drawing/2014/main" id="{FEACD5FF-800E-4BB0-82F3-2E0AEF1215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84074" y="4109045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4</a:t>
            </a:r>
          </a:p>
        </p:txBody>
      </p:sp>
      <p:sp>
        <p:nvSpPr>
          <p:cNvPr id="41" name="Text Placeholder 30">
            <a:extLst>
              <a:ext uri="{FF2B5EF4-FFF2-40B4-BE49-F238E27FC236}">
                <a16:creationId xmlns:a16="http://schemas.microsoft.com/office/drawing/2014/main" id="{58B97284-E1BE-4DCD-9CC1-C441D1A857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84074" y="5185490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5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3727361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283145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54" y="2596916"/>
            <a:ext cx="4385841" cy="1325563"/>
          </a:xfrm>
        </p:spPr>
        <p:txBody>
          <a:bodyPr anchor="b"/>
          <a:lstStyle>
            <a:lvl1pPr algn="l"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9353" y="4628132"/>
            <a:ext cx="4385841" cy="13255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9353" y="4165142"/>
            <a:ext cx="4385841" cy="382749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flipV="1">
            <a:off x="527427" y="1631760"/>
            <a:ext cx="0" cy="4321933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9" name="Picture Placeholder 5" title="Decorative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354" y="1631760"/>
            <a:ext cx="804759" cy="80475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934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2808079"/>
            <a:ext cx="6096000" cy="404992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465"/>
            <a:ext cx="5257801" cy="1325563"/>
          </a:xfrm>
        </p:spPr>
        <p:txBody>
          <a:bodyPr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7825" y="2808079"/>
            <a:ext cx="4312353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add title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87825" y="3212363"/>
            <a:ext cx="4312353" cy="2962659"/>
          </a:xfrm>
        </p:spPr>
        <p:txBody>
          <a:bodyPr lIns="0" tIns="72000"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5130846" y="1256529"/>
            <a:ext cx="0" cy="1930310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4114414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E5DCEB-1CC8-4AEE-9DEC-6C62AD4FB42C}"/>
              </a:ext>
            </a:extLst>
          </p:cNvPr>
          <p:cNvSpPr/>
          <p:nvPr userDrawn="1"/>
        </p:nvSpPr>
        <p:spPr>
          <a:xfrm>
            <a:off x="0" y="3429000"/>
            <a:ext cx="6096001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6000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7825" y="1190909"/>
            <a:ext cx="4554008" cy="1325563"/>
          </a:xfrm>
        </p:spPr>
        <p:txBody>
          <a:bodyPr lIns="0" anchor="b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7253" y="2516138"/>
            <a:ext cx="4544580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add title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97253" y="2920422"/>
            <a:ext cx="4544580" cy="3226378"/>
          </a:xfrm>
        </p:spPr>
        <p:txBody>
          <a:bodyPr lIns="0" tIns="72000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3606800"/>
            <a:ext cx="4927601" cy="2540000"/>
          </a:xfrm>
        </p:spPr>
        <p:txBody>
          <a:bodyPr lIns="0" tIns="7200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603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7084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 title="Decorative"/>
          <p:cNvSpPr/>
          <p:nvPr userDrawn="1"/>
        </p:nvSpPr>
        <p:spPr>
          <a:xfrm>
            <a:off x="3708400" y="0"/>
            <a:ext cx="4775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921" y="936980"/>
            <a:ext cx="3686159" cy="1466055"/>
          </a:xfrm>
        </p:spPr>
        <p:txBody>
          <a:bodyPr lIns="0" anchor="t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2988" y="2407322"/>
            <a:ext cx="368602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52921" y="2811606"/>
            <a:ext cx="3686159" cy="3044825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83600" y="0"/>
            <a:ext cx="37084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06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88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002421"/>
            <a:ext cx="7252505" cy="891250"/>
          </a:xfr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090444"/>
            <a:ext cx="7252504" cy="338549"/>
          </a:xfr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WWW.WEBSITENAME.COM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1819845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604762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 title="Decorative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 userDrawn="1"/>
        </p:nvSpPr>
        <p:spPr>
          <a:xfrm>
            <a:off x="8181847" y="0"/>
            <a:ext cx="401015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 userDrawn="1"/>
        </p:nvSpPr>
        <p:spPr>
          <a:xfrm>
            <a:off x="4171694" y="0"/>
            <a:ext cx="401015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757" y="1680547"/>
            <a:ext cx="368602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5228" y="1680547"/>
            <a:ext cx="3658010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3454" y="2084831"/>
            <a:ext cx="3686159" cy="3044825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75228" y="2084831"/>
            <a:ext cx="3658010" cy="3044825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0" y="1670007"/>
            <a:ext cx="3686159" cy="1466055"/>
          </a:xfrm>
        </p:spPr>
        <p:txBody>
          <a:bodyPr lIns="0" anchor="t">
            <a:normAutofit/>
          </a:bodyPr>
          <a:lstStyle>
            <a:lvl1pPr algn="l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490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 title="Decorative">
            <a:extLst>
              <a:ext uri="{FF2B5EF4-FFF2-40B4-BE49-F238E27FC236}">
                <a16:creationId xmlns:a16="http://schemas.microsoft.com/office/drawing/2014/main" id="{09156155-C47D-47A0-A08D-DCAC4D742D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40889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3408891"/>
            <a:ext cx="12203575" cy="344910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8750" y="3666354"/>
            <a:ext cx="3448800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54055" y="3666354"/>
            <a:ext cx="3450265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8447" y="4070639"/>
            <a:ext cx="3448800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54055" y="4070639"/>
            <a:ext cx="3450265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49104"/>
            <a:ext cx="3136900" cy="2168682"/>
          </a:xfrm>
        </p:spPr>
        <p:txBody>
          <a:bodyPr lIns="0" anchor="ctr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210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607" y="2962016"/>
            <a:ext cx="434078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72685" y="2962016"/>
            <a:ext cx="4342629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7607" y="3366301"/>
            <a:ext cx="4340785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72685" y="3366301"/>
            <a:ext cx="4342629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215" y="358610"/>
            <a:ext cx="7135570" cy="822240"/>
          </a:xfrm>
        </p:spPr>
        <p:txBody>
          <a:bodyPr lIns="0" anchor="t">
            <a:normAutofit/>
          </a:bodyPr>
          <a:lstStyle>
            <a:lvl1pPr algn="ct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723485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607" y="2962016"/>
            <a:ext cx="434078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72685" y="2962016"/>
            <a:ext cx="4342629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7607" y="3366301"/>
            <a:ext cx="4340785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72685" y="3366301"/>
            <a:ext cx="4342629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215" y="358610"/>
            <a:ext cx="7135570" cy="822240"/>
          </a:xfrm>
        </p:spPr>
        <p:txBody>
          <a:bodyPr lIns="0" anchor="t">
            <a:normAutofit/>
          </a:bodyPr>
          <a:lstStyle>
            <a:lvl1pPr algn="ct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849647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48" y="1193765"/>
            <a:ext cx="4385841" cy="1325563"/>
          </a:xfrm>
        </p:spPr>
        <p:txBody>
          <a:bodyPr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8814" y="2632337"/>
            <a:ext cx="4385841" cy="33575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2016" y="1598619"/>
            <a:ext cx="4869806" cy="1896435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2016" y="1194294"/>
            <a:ext cx="4869806" cy="382749"/>
          </a:xfrm>
        </p:spPr>
        <p:txBody>
          <a:bodyPr lIns="0" anchor="b">
            <a:noAutofit/>
          </a:bodyPr>
          <a:lstStyle>
            <a:lvl1pPr marL="0" indent="0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2C5FA2F-DD81-4A72-AB26-A4C663724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82018" y="4093464"/>
            <a:ext cx="4869806" cy="1896435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2017" y="3689139"/>
            <a:ext cx="4832794" cy="382749"/>
          </a:xfrm>
        </p:spPr>
        <p:txBody>
          <a:bodyPr lIns="0" anchor="b">
            <a:noAutofit/>
          </a:bodyPr>
          <a:lstStyle>
            <a:lvl1pPr marL="0" indent="0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flipV="1">
            <a:off x="830507" y="1194294"/>
            <a:ext cx="0" cy="4795606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970810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8658" y="836271"/>
            <a:ext cx="4263342" cy="518545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 title="Decorative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597" y="836271"/>
            <a:ext cx="4262400" cy="5185458"/>
          </a:xfrm>
          <a:solidFill>
            <a:schemeClr val="accent1"/>
          </a:solidFill>
        </p:spPr>
        <p:txBody>
          <a:bodyPr lIns="252000" tIns="144000" rIns="14400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033" y="1659770"/>
            <a:ext cx="2558005" cy="1325563"/>
          </a:xfrm>
        </p:spPr>
        <p:txBody>
          <a:bodyPr anchor="t"/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9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756506" y="1915220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217407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 title="Decorative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206186"/>
            <a:ext cx="12192000" cy="3651813"/>
          </a:xfrm>
          <a:solidFill>
            <a:schemeClr val="accent2"/>
          </a:solidFill>
        </p:spPr>
        <p:txBody>
          <a:bodyPr lIns="5400000" tIns="216000" rIns="180000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053" y="1775520"/>
            <a:ext cx="6435524" cy="1325563"/>
          </a:xfrm>
        </p:spPr>
        <p:txBody>
          <a:bodyPr anchor="b"/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1836" y="1"/>
            <a:ext cx="3523423" cy="32061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1836" y="3358587"/>
            <a:ext cx="3523423" cy="32061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227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4586456"/>
            <a:ext cx="10349090" cy="1577281"/>
          </a:xfrm>
          <a:noFill/>
          <a:ln>
            <a:noFill/>
          </a:ln>
        </p:spPr>
        <p:txBody>
          <a:bodyPr lIns="0" tIns="2160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717212"/>
            <a:ext cx="10349089" cy="854791"/>
          </a:xfrm>
        </p:spPr>
        <p:txBody>
          <a:bodyPr lIns="0" rIns="0" anchor="b"/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836271"/>
            <a:ext cx="10349089" cy="251652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128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9DF8596F-E730-47C4-86C3-F4A9B3F78268}"/>
              </a:ext>
            </a:extLst>
          </p:cNvPr>
          <p:cNvSpPr/>
          <p:nvPr userDrawn="1"/>
        </p:nvSpPr>
        <p:spPr>
          <a:xfrm>
            <a:off x="0" y="0"/>
            <a:ext cx="4745620" cy="3428990"/>
          </a:xfrm>
          <a:prstGeom prst="rect">
            <a:avLst/>
          </a:prstGeom>
          <a:solidFill>
            <a:schemeClr val="accent2"/>
          </a:solidFill>
        </p:spPr>
        <p:txBody>
          <a:bodyPr vert="horz" lIns="252000" tIns="144000" rIns="144000" bIns="4572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400" b="0" i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45620" y="3428990"/>
            <a:ext cx="7446380" cy="342900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59770"/>
            <a:ext cx="3085618" cy="1325563"/>
          </a:xfrm>
        </p:spPr>
        <p:txBody>
          <a:bodyPr lIns="0" anchor="t"/>
          <a:lstStyle>
            <a:lvl1pPr algn="l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E0AB4DF-4264-4631-9A72-72B25F9BE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9078" y="1197273"/>
            <a:ext cx="6121722" cy="382749"/>
          </a:xfrm>
        </p:spPr>
        <p:txBody>
          <a:bodyPr lIns="0" tIns="0" anchor="t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59078" y="1588155"/>
            <a:ext cx="6121722" cy="1397178"/>
          </a:xfr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3737092"/>
            <a:ext cx="3085618" cy="2663707"/>
          </a:xfr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63622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92C0C-7E68-45AE-8824-6858C6874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2502" y="4973519"/>
            <a:ext cx="7299618" cy="1440000"/>
          </a:xfrm>
          <a:solidFill>
            <a:schemeClr val="accent1"/>
          </a:solidFill>
        </p:spPr>
        <p:txBody>
          <a:bodyPr lIns="216000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3602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95899" y="4288"/>
            <a:ext cx="68961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 userDrawn="1"/>
        </p:nvSpPr>
        <p:spPr>
          <a:xfrm>
            <a:off x="0" y="1539433"/>
            <a:ext cx="8866207" cy="5318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 title="Decorative"/>
          <p:cNvSpPr/>
          <p:nvPr userDrawn="1"/>
        </p:nvSpPr>
        <p:spPr>
          <a:xfrm>
            <a:off x="0" y="0"/>
            <a:ext cx="5295899" cy="6858000"/>
          </a:xfrm>
          <a:prstGeom prst="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690" y="2040520"/>
            <a:ext cx="4120444" cy="1818655"/>
          </a:xfrm>
        </p:spPr>
        <p:txBody>
          <a:bodyPr anchor="b">
            <a:noAutofit/>
          </a:bodyPr>
          <a:lstStyle>
            <a:lvl1pPr algn="l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8690" y="4031658"/>
            <a:ext cx="4120443" cy="338549"/>
          </a:xfrm>
        </p:spPr>
        <p:txBody>
          <a:bodyPr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1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893092" y="2764774"/>
            <a:ext cx="0" cy="2188806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l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558850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027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7474" y="3665204"/>
            <a:ext cx="7304526" cy="2196780"/>
          </a:xfrm>
          <a:solidFill>
            <a:schemeClr val="accent1"/>
          </a:solidFill>
        </p:spPr>
        <p:txBody>
          <a:bodyPr lIns="274320" tIns="182880" rIns="182880" bIns="18288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spc="-150" dirty="0">
                <a:solidFill>
                  <a:schemeClr val="bg1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4887473" y="3665204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42597402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7474" y="3665204"/>
            <a:ext cx="7304526" cy="2196780"/>
          </a:xfrm>
          <a:solidFill>
            <a:schemeClr val="accent2"/>
          </a:solidFill>
        </p:spPr>
        <p:txBody>
          <a:bodyPr lIns="274320" tIns="182880" rIns="182880" bIns="18288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spc="-150" dirty="0">
                <a:solidFill>
                  <a:schemeClr val="bg1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4887473" y="3665204"/>
            <a:ext cx="1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2955941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97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47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80013"/>
            <a:ext cx="12192000" cy="5497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9541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97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3891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80013"/>
            <a:ext cx="12192000" cy="5497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82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661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 title="Decorative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7970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 title="Decorative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3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2090" y="2905535"/>
            <a:ext cx="4120444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72090" y="3993558"/>
            <a:ext cx="4120443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WWW.WEBSITENAME.COM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5932310" y="2726675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3872089" y="860778"/>
            <a:ext cx="4120444" cy="513644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6583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e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" name="IMAGE PLACEHOLDER" title="Decorative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2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anchor="b">
            <a:noAutofit/>
          </a:bodyPr>
          <a:lstStyle>
            <a:lvl1pPr marL="0" indent="0" algn="r">
              <a:buNone/>
              <a:defRPr sz="30000">
                <a:solidFill>
                  <a:schemeClr val="accent2">
                    <a:lumMod val="75000"/>
                    <a:lumOff val="25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948043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e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" name="IMAGE PLACEHOLDER" title="Decorative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anchor="b">
            <a:noAutofit/>
          </a:bodyPr>
          <a:lstStyle>
            <a:lvl1pPr marL="0" indent="0" algn="r">
              <a:buNone/>
              <a:defRPr sz="30000">
                <a:solidFill>
                  <a:schemeClr val="accent1">
                    <a:lumMod val="60000"/>
                    <a:lumOff val="40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6495172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e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" name="IMAGE PLACEHOLDER" title="Decorative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anchor="b">
            <a:noAutofit/>
          </a:bodyPr>
          <a:lstStyle>
            <a:lvl1pPr marL="0" indent="0" algn="r">
              <a:buNone/>
              <a:defRPr sz="30000">
                <a:solidFill>
                  <a:schemeClr val="accent4">
                    <a:lumMod val="40000"/>
                    <a:lumOff val="60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6834422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2">
              <a:lumMod val="75000"/>
              <a:lumOff val="25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552306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1">
              <a:lumMod val="60000"/>
              <a:lumOff val="40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71768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4">
              <a:lumMod val="40000"/>
              <a:lumOff val="60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217497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9791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0"/>
            <a:ext cx="6057900" cy="6857995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74809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Picture Placeholder 5" title="Decorative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9917" y="1002146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5" title="Decorative">
            <a:extLst>
              <a:ext uri="{FF2B5EF4-FFF2-40B4-BE49-F238E27FC236}">
                <a16:creationId xmlns:a16="http://schemas.microsoft.com/office/drawing/2014/main" id="{44A0EDB5-B80A-4225-9741-99690ADBCE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49917" y="2291505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Picture Placeholder 5" title="Decorative">
            <a:extLst>
              <a:ext uri="{FF2B5EF4-FFF2-40B4-BE49-F238E27FC236}">
                <a16:creationId xmlns:a16="http://schemas.microsoft.com/office/drawing/2014/main" id="{E5C18081-A6EE-421D-96AC-0A7FA46F74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9917" y="3580864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Picture Placeholder 5" title="Decorative">
            <a:extLst>
              <a:ext uri="{FF2B5EF4-FFF2-40B4-BE49-F238E27FC236}">
                <a16:creationId xmlns:a16="http://schemas.microsoft.com/office/drawing/2014/main" id="{1D21CB0A-3210-4B51-85A0-5111AEBA21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49917" y="4870223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bg1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498661"/>
            <a:ext cx="4008438" cy="25608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426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382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58980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anchor="b"/>
          <a:lstStyle>
            <a:lvl1pPr>
              <a:defRPr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498661"/>
            <a:ext cx="4008438" cy="25608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E5B409A-28A1-4F13-9C1C-E15291930DF1}"/>
              </a:ext>
            </a:extLst>
          </p:cNvPr>
          <p:cNvSpPr/>
          <p:nvPr userDrawn="1"/>
        </p:nvSpPr>
        <p:spPr>
          <a:xfrm>
            <a:off x="6721671" y="1047456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0A9508C-D302-4643-AFFA-37BE20A4CF91}"/>
              </a:ext>
            </a:extLst>
          </p:cNvPr>
          <p:cNvSpPr/>
          <p:nvPr userDrawn="1"/>
        </p:nvSpPr>
        <p:spPr>
          <a:xfrm>
            <a:off x="6721671" y="2342488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C430BF1-F654-4C13-9094-97AE78B80696}"/>
              </a:ext>
            </a:extLst>
          </p:cNvPr>
          <p:cNvSpPr/>
          <p:nvPr userDrawn="1"/>
        </p:nvSpPr>
        <p:spPr>
          <a:xfrm>
            <a:off x="6721671" y="3644740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4F3E6A2-CCB8-4870-9797-40002216D2B3}"/>
              </a:ext>
            </a:extLst>
          </p:cNvPr>
          <p:cNvSpPr/>
          <p:nvPr userDrawn="1"/>
        </p:nvSpPr>
        <p:spPr>
          <a:xfrm>
            <a:off x="6721671" y="4935469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3725AD6-E3CC-4FAC-94F3-1F4CB56D222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74411" y="1200196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C80D4B49-1275-4A83-A987-EC233FB6CC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74411" y="2506752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7B475AE2-C1A9-4191-A31B-5D6893397E2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874411" y="3797479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C29F28E2-C28B-447C-818F-8676A82EEAA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74411" y="5088208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9225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3721472"/>
            <a:ext cx="12192000" cy="3136523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</p:spPr>
        <p:txBody>
          <a:bodyPr lIns="0" anchor="b">
            <a:normAutofit/>
          </a:bodyPr>
          <a:lstStyle>
            <a:lvl1pPr algn="ctr">
              <a:defRPr sz="4000"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6" name="Picture Placeholder 5" title="Decorative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8803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5" title="Decorative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26108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5" title="Decorative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73413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5" title="Decorative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20718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780" y="3920809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76825" y="3923752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2870" y="3920809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68916" y="3916626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544" y="1489701"/>
            <a:ext cx="10854914" cy="541483"/>
          </a:xfr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638410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Rectangle 6" title="Decorative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3285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780" y="4601529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76825" y="4604472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2870" y="4601529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68916" y="4597346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</p:spPr>
        <p:txBody>
          <a:bodyPr lIns="0" anchor="b">
            <a:normAutofit/>
          </a:bodyPr>
          <a:lstStyle>
            <a:lvl1pPr algn="ctr">
              <a:defRPr sz="4000"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544" y="1489701"/>
            <a:ext cx="10854914" cy="731691"/>
          </a:xfr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D7457D0-C252-49A3-9635-C29B38A49BDC}"/>
              </a:ext>
            </a:extLst>
          </p:cNvPr>
          <p:cNvSpPr/>
          <p:nvPr userDrawn="1"/>
        </p:nvSpPr>
        <p:spPr>
          <a:xfrm>
            <a:off x="1179625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66715FF-568E-4151-A75B-79EC2EC52AED}"/>
              </a:ext>
            </a:extLst>
          </p:cNvPr>
          <p:cNvSpPr/>
          <p:nvPr userDrawn="1"/>
        </p:nvSpPr>
        <p:spPr>
          <a:xfrm>
            <a:off x="4025670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E41CAAB-44C4-48D7-80E1-3BF0D8006A5A}"/>
              </a:ext>
            </a:extLst>
          </p:cNvPr>
          <p:cNvSpPr/>
          <p:nvPr userDrawn="1"/>
        </p:nvSpPr>
        <p:spPr>
          <a:xfrm>
            <a:off x="6871715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251A171-181E-416A-9BB8-F6DBEB470707}"/>
              </a:ext>
            </a:extLst>
          </p:cNvPr>
          <p:cNvSpPr/>
          <p:nvPr userDrawn="1"/>
        </p:nvSpPr>
        <p:spPr>
          <a:xfrm>
            <a:off x="9717761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FE6EF7CF-2190-49FE-8BAE-D2863ECD5CA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955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47D99824-ECF4-4A44-A7CE-84F3AC262C3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149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F1AE9D02-1431-4CC3-8919-5D21732C45C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0978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69207058-4EB8-4D3C-B236-53DC24F30D9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9553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055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6134100" y="0"/>
            <a:ext cx="6057900" cy="6857995"/>
          </a:xfrm>
          <a:prstGeom prst="rect">
            <a:avLst/>
          </a:prstGeom>
          <a:solidFill>
            <a:srgbClr val="DFE3E9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2234610"/>
            <a:ext cx="4008437" cy="1395208"/>
          </a:xfrm>
        </p:spPr>
        <p:txBody>
          <a:bodyPr lIns="0" anchor="b"/>
          <a:lstStyle>
            <a:lvl1pPr>
              <a:defRPr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369547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6" name="Picture Placeholder 5" title="Decorative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02922" y="954224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5" title="Decorative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02922" y="2245735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5" title="Decorative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02922" y="3537246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5" title="Decorative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02922" y="4828757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74809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3276108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4194667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title="Decorative"/>
          <p:cNvSpPr/>
          <p:nvPr userDrawn="1"/>
        </p:nvSpPr>
        <p:spPr>
          <a:xfrm>
            <a:off x="0" y="0"/>
            <a:ext cx="12192000" cy="28096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581" y="597067"/>
            <a:ext cx="8768625" cy="1149325"/>
          </a:xfrm>
        </p:spPr>
        <p:txBody>
          <a:bodyPr l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8871" y="3050995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42264" y="3050995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5657" y="3061267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" title="Decorative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49049" y="3061267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4711" y="527200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711" y="479147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0942" y="527200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10942" y="479147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A499762-AEDB-43BC-89CC-CC0602BEAF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17173" y="528227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80EDD7E-326D-47DC-B58D-88ECE1D00F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17173" y="480174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B92C933-F978-486C-A305-0BAC73E0F15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23403" y="528227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B18BFAE0-942E-42DB-BD07-596D50E07E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23403" y="480174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21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759266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645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title="Decorative"/>
          <p:cNvSpPr/>
          <p:nvPr userDrawn="1"/>
        </p:nvSpPr>
        <p:spPr>
          <a:xfrm>
            <a:off x="0" y="1964267"/>
            <a:ext cx="3052729" cy="24435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 title="Decorative"/>
          <p:cNvSpPr/>
          <p:nvPr userDrawn="1"/>
        </p:nvSpPr>
        <p:spPr>
          <a:xfrm>
            <a:off x="6092848" y="1964267"/>
            <a:ext cx="3052729" cy="24435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 title="Decorative"/>
          <p:cNvSpPr/>
          <p:nvPr userDrawn="1"/>
        </p:nvSpPr>
        <p:spPr>
          <a:xfrm>
            <a:off x="9139272" y="4414498"/>
            <a:ext cx="3052729" cy="2443502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06887" y="616350"/>
            <a:ext cx="7978227" cy="1062602"/>
          </a:xfrm>
        </p:spPr>
        <p:txBody>
          <a:bodyPr lIns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Picture Placeholder 4" title="Decorative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416552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4" title="Decorative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6424" y="1964267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4" title="Decorative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37904" y="1964267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Rectangle 25" title="Decorative"/>
          <p:cNvSpPr/>
          <p:nvPr userDrawn="1"/>
        </p:nvSpPr>
        <p:spPr>
          <a:xfrm>
            <a:off x="3046424" y="4414498"/>
            <a:ext cx="3052729" cy="24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64410" y="3652861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4410" y="3248535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359042" y="3652861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359042" y="3248535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B9FAC90-EA8D-4C0E-A0D1-0D252B50A12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3288925" y="5167572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5556F808-0B84-4923-9C86-83F13CFABBB6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3288925" y="4763246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D49870F-68D7-4CDC-8F2A-696151FA2B90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9412281" y="5167572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30C251D-6B9A-485B-A02D-AAF34ECA7B5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9412281" y="4763246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31" name="Picture Placeholder 4" title="Decorative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2848" y="4416552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1750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2247900"/>
            <a:ext cx="5620473" cy="3870325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5F4DF3-3822-4AC9-9C82-C8D284E443EB}"/>
              </a:ext>
            </a:extLst>
          </p:cNvPr>
          <p:cNvSpPr/>
          <p:nvPr userDrawn="1"/>
        </p:nvSpPr>
        <p:spPr>
          <a:xfrm>
            <a:off x="5937569" y="2082800"/>
            <a:ext cx="5620473" cy="10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009635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Shape 62" title="Decorative">
            <a:extLst>
              <a:ext uri="{FF2B5EF4-FFF2-40B4-BE49-F238E27FC236}">
                <a16:creationId xmlns:a16="http://schemas.microsoft.com/office/drawing/2014/main" id="{5C48ADE8-5D65-4FF2-93E1-D504137454D1}"/>
              </a:ext>
            </a:extLst>
          </p:cNvPr>
          <p:cNvSpPr/>
          <p:nvPr userDrawn="1"/>
        </p:nvSpPr>
        <p:spPr>
          <a:xfrm flipV="1">
            <a:off x="5770807" y="839972"/>
            <a:ext cx="0" cy="5370328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13101273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EE74C1-9E1A-46A4-9261-8F389FEAB7F4}"/>
              </a:ext>
            </a:extLst>
          </p:cNvPr>
          <p:cNvSpPr/>
          <p:nvPr userDrawn="1"/>
        </p:nvSpPr>
        <p:spPr>
          <a:xfrm>
            <a:off x="5727700" y="0"/>
            <a:ext cx="64643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147689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EE74C1-9E1A-46A4-9261-8F389FEAB7F4}"/>
              </a:ext>
            </a:extLst>
          </p:cNvPr>
          <p:cNvSpPr/>
          <p:nvPr userDrawn="1"/>
        </p:nvSpPr>
        <p:spPr>
          <a:xfrm>
            <a:off x="5727700" y="0"/>
            <a:ext cx="6464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54258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anchor="b">
            <a:normAutofit/>
          </a:bodyPr>
          <a:lstStyle>
            <a:lvl1pPr algn="r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5420" y="687573"/>
            <a:ext cx="5370740" cy="1342044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392680"/>
            <a:ext cx="10719842" cy="4167505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45607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anchor="b">
            <a:normAutofit/>
          </a:bodyPr>
          <a:lstStyle>
            <a:lvl1pPr algn="r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5420" y="687573"/>
            <a:ext cx="5370740" cy="1342044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815420" y="2392680"/>
            <a:ext cx="5742622" cy="4023995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4" name="Picture Placeholder 3" title="Decorative">
            <a:extLst>
              <a:ext uri="{FF2B5EF4-FFF2-40B4-BE49-F238E27FC236}">
                <a16:creationId xmlns:a16="http://schemas.microsoft.com/office/drawing/2014/main" id="{C9E9201F-1E54-4CE0-974D-2A45F04F48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2392045"/>
            <a:ext cx="4776788" cy="4023995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8514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with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Rectangle 6" title="Decorative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7606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289560"/>
            <a:ext cx="10896600" cy="89321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097363"/>
            <a:ext cx="10896600" cy="6028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4" name="Table Placeholder 3" title="Decorative">
            <a:extLst>
              <a:ext uri="{FF2B5EF4-FFF2-40B4-BE49-F238E27FC236}">
                <a16:creationId xmlns:a16="http://schemas.microsoft.com/office/drawing/2014/main" id="{EC1740A4-BBA1-4296-9738-ADD3B80B243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47700" y="1806575"/>
            <a:ext cx="10896600" cy="457835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8298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9723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 title="Decorative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659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 title="Decorative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Picture Placeholder 6" title="Decorative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50030"/>
            <a:ext cx="2578099" cy="2508588"/>
          </a:xfrm>
        </p:spPr>
        <p:txBody>
          <a:bodyPr lIns="0" anchor="b">
            <a:normAutofit/>
          </a:bodyPr>
          <a:lstStyle>
            <a:lvl1pPr algn="l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612562" y="1959892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12529377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 title="Decorative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15" y="1497808"/>
            <a:ext cx="3129335" cy="536019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 title="Decorative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66714" y="-20671"/>
            <a:ext cx="3129336" cy="53970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1446" y="2718684"/>
            <a:ext cx="3415560" cy="2508588"/>
          </a:xfrm>
        </p:spPr>
        <p:txBody>
          <a:bodyPr lIns="0" anchor="b">
            <a:normAutofit/>
          </a:bodyPr>
          <a:lstStyle>
            <a:lvl1pPr algn="l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8555848" y="4281994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10967618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 title="Decorative">
            <a:extLst>
              <a:ext uri="{FF2B5EF4-FFF2-40B4-BE49-F238E27FC236}">
                <a16:creationId xmlns:a16="http://schemas.microsoft.com/office/drawing/2014/main" id="{AC817481-FC70-46B9-B779-4E5C04778C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25" y="1260389"/>
            <a:ext cx="2816352" cy="317381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94701" y="0"/>
            <a:ext cx="2817564" cy="31756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00DB6AEA-811C-4554-97AF-7D4F2639BD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3361" y="4586414"/>
            <a:ext cx="5798904" cy="227158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75694821-2A94-40B8-8AAD-3E3762AFD3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9737" y="4586414"/>
            <a:ext cx="2817564" cy="227158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7889" y="2030436"/>
            <a:ext cx="2817564" cy="240376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" title="Decorative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61076" y="0"/>
            <a:ext cx="2817564" cy="443420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213361" y="0"/>
            <a:ext cx="2815716" cy="1099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 title="Decorative"/>
          <p:cNvSpPr/>
          <p:nvPr userDrawn="1"/>
        </p:nvSpPr>
        <p:spPr>
          <a:xfrm>
            <a:off x="3196549" y="3334454"/>
            <a:ext cx="2815716" cy="10997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 title="Decorative"/>
          <p:cNvSpPr/>
          <p:nvPr userDrawn="1"/>
        </p:nvSpPr>
        <p:spPr>
          <a:xfrm>
            <a:off x="6179737" y="0"/>
            <a:ext cx="2815716" cy="18782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 title="Decorative"/>
          <p:cNvSpPr/>
          <p:nvPr userDrawn="1"/>
        </p:nvSpPr>
        <p:spPr>
          <a:xfrm>
            <a:off x="9162924" y="4598770"/>
            <a:ext cx="2815716" cy="22592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7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with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Rectangle 6" title="Decorative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895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73179"/>
            <a:ext cx="6826342" cy="2188805"/>
          </a:xfrm>
        </p:spPr>
        <p:txBody>
          <a:bodyPr rIns="45720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2" title="Decorative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4542" y="3665204"/>
            <a:ext cx="4527458" cy="2196780"/>
          </a:xfrm>
          <a:solidFill>
            <a:schemeClr val="accent1"/>
          </a:solidFill>
        </p:spPr>
        <p:txBody>
          <a:bodyPr lIns="274320" tIns="182880" rIns="182880" bIns="18288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664541" y="3673179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132737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ivi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73179"/>
            <a:ext cx="6826342" cy="2188805"/>
          </a:xfrm>
        </p:spPr>
        <p:txBody>
          <a:bodyPr rIns="45720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2" title="Decorative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4542" y="3665204"/>
            <a:ext cx="4527458" cy="2196780"/>
          </a:xfrm>
          <a:solidFill>
            <a:schemeClr val="accent2"/>
          </a:solidFill>
        </p:spPr>
        <p:txBody>
          <a:bodyPr lIns="274320" tIns="182880" rIns="182880" bIns="18288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664541" y="3673179"/>
            <a:ext cx="1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14206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F0FA98-2EE8-734A-95BB-A4637DC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5A45B-F495-F641-AA7A-36292C3C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27B26-65C5-5A4B-AAEC-70B3B5201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73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36" r:id="rId2"/>
    <p:sldLayoutId id="2147483689" r:id="rId3"/>
    <p:sldLayoutId id="2147483735" r:id="rId4"/>
    <p:sldLayoutId id="2147483684" r:id="rId5"/>
    <p:sldLayoutId id="2147483752" r:id="rId6"/>
    <p:sldLayoutId id="2147483737" r:id="rId7"/>
    <p:sldLayoutId id="2147483651" r:id="rId8"/>
    <p:sldLayoutId id="2147483738" r:id="rId9"/>
    <p:sldLayoutId id="2147483685" r:id="rId10"/>
    <p:sldLayoutId id="2147483674" r:id="rId11"/>
    <p:sldLayoutId id="2147483690" r:id="rId12"/>
    <p:sldLayoutId id="2147483694" r:id="rId13"/>
    <p:sldLayoutId id="2147483748" r:id="rId14"/>
    <p:sldLayoutId id="2147483693" r:id="rId15"/>
    <p:sldLayoutId id="2147483686" r:id="rId16"/>
    <p:sldLayoutId id="2147483703" r:id="rId17"/>
    <p:sldLayoutId id="2147483709" r:id="rId18"/>
    <p:sldLayoutId id="2147483710" r:id="rId19"/>
    <p:sldLayoutId id="2147483711" r:id="rId20"/>
    <p:sldLayoutId id="2147483712" r:id="rId21"/>
    <p:sldLayoutId id="2147483749" r:id="rId22"/>
    <p:sldLayoutId id="2147483751" r:id="rId23"/>
    <p:sldLayoutId id="2147483704" r:id="rId24"/>
    <p:sldLayoutId id="2147483702" r:id="rId25"/>
    <p:sldLayoutId id="2147483713" r:id="rId26"/>
    <p:sldLayoutId id="2147483714" r:id="rId27"/>
    <p:sldLayoutId id="2147483715" r:id="rId28"/>
    <p:sldLayoutId id="2147483695" r:id="rId29"/>
    <p:sldLayoutId id="2147483730" r:id="rId30"/>
    <p:sldLayoutId id="2147483698" r:id="rId31"/>
    <p:sldLayoutId id="2147483731" r:id="rId32"/>
    <p:sldLayoutId id="2147483699" r:id="rId33"/>
    <p:sldLayoutId id="2147483732" r:id="rId34"/>
    <p:sldLayoutId id="2147483739" r:id="rId35"/>
    <p:sldLayoutId id="2147483740" r:id="rId36"/>
    <p:sldLayoutId id="2147483700" r:id="rId37"/>
    <p:sldLayoutId id="2147483741" r:id="rId38"/>
    <p:sldLayoutId id="2147483742" r:id="rId39"/>
    <p:sldLayoutId id="2147483696" r:id="rId40"/>
    <p:sldLayoutId id="2147483743" r:id="rId41"/>
    <p:sldLayoutId id="2147483744" r:id="rId42"/>
    <p:sldLayoutId id="2147483745" r:id="rId43"/>
    <p:sldLayoutId id="2147483705" r:id="rId44"/>
    <p:sldLayoutId id="2147483746" r:id="rId45"/>
    <p:sldLayoutId id="2147483687" r:id="rId46"/>
    <p:sldLayoutId id="2147483719" r:id="rId47"/>
    <p:sldLayoutId id="2147483720" r:id="rId48"/>
    <p:sldLayoutId id="2147483718" r:id="rId49"/>
    <p:sldLayoutId id="2147483721" r:id="rId50"/>
    <p:sldLayoutId id="2147483716" r:id="rId51"/>
    <p:sldLayoutId id="2147483722" r:id="rId52"/>
    <p:sldLayoutId id="2147483723" r:id="rId53"/>
    <p:sldLayoutId id="2147483753" r:id="rId54"/>
    <p:sldLayoutId id="2147483754" r:id="rId55"/>
    <p:sldLayoutId id="2147483755" r:id="rId56"/>
    <p:sldLayoutId id="2147483756" r:id="rId57"/>
    <p:sldLayoutId id="2147483725" r:id="rId58"/>
    <p:sldLayoutId id="2147483726" r:id="rId59"/>
    <p:sldLayoutId id="2147483675" r:id="rId60"/>
    <p:sldLayoutId id="2147483677" r:id="rId61"/>
    <p:sldLayoutId id="2147483729" r:id="rId62"/>
    <p:sldLayoutId id="2147483747" r:id="rId63"/>
    <p:sldLayoutId id="2147483728" r:id="rId6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2"/>
          </a:solidFill>
          <a:latin typeface="+mj-lt"/>
          <a:ea typeface="+mj-ea"/>
          <a:cs typeface="Gill Sans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 userDrawn="1">
          <p15:clr>
            <a:srgbClr val="F26B43"/>
          </p15:clr>
        </p15:guide>
        <p15:guide id="2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using a cell phone&#10;&#10;Description automatically generated with medium confidence">
            <a:extLst>
              <a:ext uri="{FF2B5EF4-FFF2-40B4-BE49-F238E27FC236}">
                <a16:creationId xmlns:a16="http://schemas.microsoft.com/office/drawing/2014/main" id="{59A5D366-BDCD-4761-A29B-21881A691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19" r="16417" b="-1"/>
          <a:stretch/>
        </p:blipFill>
        <p:spPr>
          <a:xfrm>
            <a:off x="5295899" y="4288"/>
            <a:ext cx="6896100" cy="6853712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823991-6F5F-45D3-883F-8179BE103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90" y="1580972"/>
            <a:ext cx="4120444" cy="2278203"/>
          </a:xfrm>
        </p:spPr>
        <p:txBody>
          <a:bodyPr anchor="b">
            <a:normAutofit/>
          </a:bodyPr>
          <a:lstStyle/>
          <a:p>
            <a:r>
              <a:rPr lang="en-US" sz="3100" dirty="0"/>
              <a:t>APPLICATION DESIGNED TO HELP EMPLOYEES PREPARE FOR VARIOUS CERTIFICATIONS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5E40E-3256-4272-A29D-F2438D5C13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8690" y="4031658"/>
            <a:ext cx="4120443" cy="2182530"/>
          </a:xfrm>
        </p:spPr>
        <p:txBody>
          <a:bodyPr>
            <a:normAutofit/>
          </a:bodyPr>
          <a:lstStyle/>
          <a:p>
            <a:r>
              <a:rPr lang="en-US" spc="0" dirty="0">
                <a:latin typeface="Arial" panose="020B0604020202020204" pitchFamily="34" charset="0"/>
              </a:rPr>
              <a:t>Author: Pavel Semenov</a:t>
            </a:r>
          </a:p>
          <a:p>
            <a:r>
              <a:rPr lang="en-US" spc="0" dirty="0">
                <a:latin typeface="Arial" panose="020B0604020202020204" pitchFamily="34" charset="0"/>
              </a:rPr>
              <a:t>Supervisor: </a:t>
            </a:r>
            <a:r>
              <a:rPr lang="en-US" spc="0" dirty="0" err="1">
                <a:latin typeface="Arial" panose="020B0604020202020204" pitchFamily="34" charset="0"/>
              </a:rPr>
              <a:t>RNDr</a:t>
            </a:r>
            <a:r>
              <a:rPr lang="en-US" spc="0" dirty="0">
                <a:latin typeface="Arial" panose="020B0604020202020204" pitchFamily="34" charset="0"/>
              </a:rPr>
              <a:t>. Marek Nagy, PhD.</a:t>
            </a:r>
          </a:p>
          <a:p>
            <a:r>
              <a:rPr lang="en-US" spc="0" dirty="0">
                <a:latin typeface="Arial" panose="020B0604020202020204" pitchFamily="34" charset="0"/>
              </a:rPr>
              <a:t>Consultant: Ing. </a:t>
            </a:r>
            <a:r>
              <a:rPr lang="en-US" spc="0" dirty="0" err="1">
                <a:latin typeface="Arial" panose="020B0604020202020204" pitchFamily="34" charset="0"/>
              </a:rPr>
              <a:t>Pavol</a:t>
            </a:r>
            <a:r>
              <a:rPr lang="en-US" spc="0" dirty="0">
                <a:latin typeface="Arial" panose="020B0604020202020204" pitchFamily="34" charset="0"/>
              </a:rPr>
              <a:t> </a:t>
            </a:r>
            <a:r>
              <a:rPr lang="en-US" spc="0" dirty="0" err="1">
                <a:latin typeface="Arial" panose="020B0604020202020204" pitchFamily="34" charset="0"/>
              </a:rPr>
              <a:t>Jesenský</a:t>
            </a:r>
            <a:endParaRPr lang="en-US" spc="0" dirty="0">
              <a:latin typeface="Arial" panose="020B0604020202020204" pitchFamily="34" charset="0"/>
            </a:endParaRPr>
          </a:p>
          <a:p>
            <a:r>
              <a:rPr lang="en-US" spc="0" dirty="0">
                <a:latin typeface="Arial" panose="020B0604020202020204" pitchFamily="34" charset="0"/>
              </a:rPr>
              <a:t>Department: FMFI.KAI - Department of Applied Informatics</a:t>
            </a:r>
          </a:p>
        </p:txBody>
      </p:sp>
    </p:spTree>
    <p:extLst>
      <p:ext uri="{BB962C8B-B14F-4D97-AF65-F5344CB8AC3E}">
        <p14:creationId xmlns:p14="http://schemas.microsoft.com/office/powerpoint/2010/main" val="79592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66864-8223-01C8-B486-645AD2FC3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5A4BE-1B4C-BB26-D3E7-67A5066741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182018"/>
            <a:ext cx="4767262" cy="3936488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/>
              <a:t>Goals achieved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/>
              <a:t>IBM needs and requirements were fulfilled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/>
              <a:t>Further development is in progress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/>
              <a:t>A lot of possibilities to improve the application</a:t>
            </a:r>
          </a:p>
        </p:txBody>
      </p:sp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52D5B7E3-5DC3-44CB-ACB7-6597EEA988E2}"/>
              </a:ext>
            </a:extLst>
          </p:cNvPr>
          <p:cNvSpPr/>
          <p:nvPr/>
        </p:nvSpPr>
        <p:spPr>
          <a:xfrm>
            <a:off x="6153895" y="1952332"/>
            <a:ext cx="1463089" cy="1424664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Integrate learning section into the app</a:t>
            </a:r>
            <a:endParaRPr lang="en-GB" sz="2000" dirty="0"/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2C040C33-43CB-4038-ADF2-9D4C9BDCF9F4}"/>
              </a:ext>
            </a:extLst>
          </p:cNvPr>
          <p:cNvSpPr/>
          <p:nvPr/>
        </p:nvSpPr>
        <p:spPr>
          <a:xfrm>
            <a:off x="8234963" y="992372"/>
            <a:ext cx="1463089" cy="1424664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Add </a:t>
            </a:r>
            <a:r>
              <a:rPr lang="en-US" sz="2000" dirty="0" err="1"/>
              <a:t>Openshift</a:t>
            </a:r>
            <a:r>
              <a:rPr lang="en-US" sz="2000" dirty="0"/>
              <a:t> support to “field” tasks</a:t>
            </a:r>
            <a:endParaRPr lang="en-GB" sz="2000" dirty="0"/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40CE3473-679A-43B3-B14F-873525492E08}"/>
              </a:ext>
            </a:extLst>
          </p:cNvPr>
          <p:cNvSpPr/>
          <p:nvPr/>
        </p:nvSpPr>
        <p:spPr>
          <a:xfrm>
            <a:off x="10316031" y="1689732"/>
            <a:ext cx="1463089" cy="1424664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Improve answer evaluation system</a:t>
            </a:r>
            <a:endParaRPr lang="en-GB" sz="2000" dirty="0"/>
          </a:p>
        </p:txBody>
      </p:sp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73D117AF-F66F-4E6D-B278-C36E5E75384E}"/>
              </a:ext>
            </a:extLst>
          </p:cNvPr>
          <p:cNvSpPr/>
          <p:nvPr/>
        </p:nvSpPr>
        <p:spPr>
          <a:xfrm>
            <a:off x="6988192" y="4440965"/>
            <a:ext cx="1463089" cy="1424664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Add streaks and goals</a:t>
            </a:r>
            <a:endParaRPr lang="en-GB" sz="2000" dirty="0"/>
          </a:p>
        </p:txBody>
      </p:sp>
      <p:sp>
        <p:nvSpPr>
          <p:cNvPr id="10" name="Rectangle: Folded Corner 9">
            <a:extLst>
              <a:ext uri="{FF2B5EF4-FFF2-40B4-BE49-F238E27FC236}">
                <a16:creationId xmlns:a16="http://schemas.microsoft.com/office/drawing/2014/main" id="{0ECC974C-FAAA-4E8A-B844-1A9B26FC33F4}"/>
              </a:ext>
            </a:extLst>
          </p:cNvPr>
          <p:cNvSpPr/>
          <p:nvPr/>
        </p:nvSpPr>
        <p:spPr>
          <a:xfrm>
            <a:off x="9470709" y="4057665"/>
            <a:ext cx="1463089" cy="1424664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Solve iOS issues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743018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D6676FE-DF0F-4F32-B584-1211455ECB9F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" b="3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1039C2D-B107-B954-D57A-F5E694549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567500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87040-B3CB-9793-A223-F06F946F3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6F6EB-E8D6-BD11-3700-6B9EECDA4E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301957"/>
            <a:ext cx="4767262" cy="128014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Certifications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image6.png" descr="Forms response chart. Question title: Are you doing (going to do) a certification in the near future?. Number of responses: 24 responses.">
            <a:extLst>
              <a:ext uri="{FF2B5EF4-FFF2-40B4-BE49-F238E27FC236}">
                <a16:creationId xmlns:a16="http://schemas.microsoft.com/office/drawing/2014/main" id="{FF9B2C36-2871-4AE0-9714-F84B04C4CB3A}"/>
              </a:ext>
            </a:extLst>
          </p:cNvPr>
          <p:cNvPicPr>
            <a:picLocks noGrp="1"/>
          </p:cNvPicPr>
          <p:nvPr>
            <p:ph type="chart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5719665" y="3520157"/>
            <a:ext cx="6472335" cy="2792557"/>
          </a:xfrm>
          <a:prstGeom prst="rect">
            <a:avLst/>
          </a:prstGeom>
          <a:ln/>
        </p:spPr>
      </p:pic>
      <p:pic>
        <p:nvPicPr>
          <p:cNvPr id="1028" name="Picture 4" descr="AWS Certified Cloud Practitioner Certification | AWS Certification | AWS">
            <a:extLst>
              <a:ext uri="{FF2B5EF4-FFF2-40B4-BE49-F238E27FC236}">
                <a16:creationId xmlns:a16="http://schemas.microsoft.com/office/drawing/2014/main" id="{7B09E305-0743-4342-B493-AA597697C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665" y="26475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y journey into “Certified Kubernetes Application Developer (CKAD)” | by  Hari Ohm Prasath | Javarevisited | Medium">
            <a:extLst>
              <a:ext uri="{FF2B5EF4-FFF2-40B4-BE49-F238E27FC236}">
                <a16:creationId xmlns:a16="http://schemas.microsoft.com/office/drawing/2014/main" id="{9F3318A7-CD38-4191-99A2-7B975E7FE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832" y="61815"/>
            <a:ext cx="30480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230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B684D8E-373B-DBA3-B343-663D6B41DD49}"/>
              </a:ext>
            </a:extLst>
          </p:cNvPr>
          <p:cNvSpPr/>
          <p:nvPr/>
        </p:nvSpPr>
        <p:spPr>
          <a:xfrm>
            <a:off x="0" y="0"/>
            <a:ext cx="5734050" cy="6858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F33DB-815D-48D6-3DA7-B5DBE162D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8925" y="394098"/>
            <a:ext cx="4767262" cy="1342045"/>
          </a:xfrm>
        </p:spPr>
        <p:txBody>
          <a:bodyPr/>
          <a:lstStyle/>
          <a:p>
            <a:r>
              <a:rPr lang="en-US" dirty="0"/>
              <a:t>Technologies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A02BFD-A6E0-A20F-B31D-EB15F7F309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38925" y="1970350"/>
            <a:ext cx="5133812" cy="124097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Spring framework (Spring Boot)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React Native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Kubernetes – namespaces, pods, </a:t>
            </a:r>
            <a:r>
              <a:rPr lang="en-US" sz="2000" dirty="0" err="1"/>
              <a:t>configmaps</a:t>
            </a:r>
            <a:endParaRPr lang="en-US" sz="2000" dirty="0"/>
          </a:p>
        </p:txBody>
      </p:sp>
      <p:pic>
        <p:nvPicPr>
          <p:cNvPr id="1026" name="Picture 2" descr="1. diel - Úvod do Spring Boot frameworku pre Javu">
            <a:extLst>
              <a:ext uri="{FF2B5EF4-FFF2-40B4-BE49-F238E27FC236}">
                <a16:creationId xmlns:a16="http://schemas.microsoft.com/office/drawing/2014/main" id="{803BAA68-7A5E-4710-8D2B-82CDE8D7C54D}"/>
              </a:ext>
            </a:extLst>
          </p:cNvPr>
          <p:cNvPicPr>
            <a:picLocks noGrp="1" noChangeAspect="1" noChangeArrowheads="1"/>
          </p:cNvPicPr>
          <p:nvPr>
            <p:ph type="chart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64" y="394098"/>
            <a:ext cx="4709326" cy="247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ct Native - Build mobile apps with javascript - HelpDev.eu">
            <a:extLst>
              <a:ext uri="{FF2B5EF4-FFF2-40B4-BE49-F238E27FC236}">
                <a16:creationId xmlns:a16="http://schemas.microsoft.com/office/drawing/2014/main" id="{E1393F0E-D4CA-44D1-B75D-77450FA93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814982"/>
            <a:ext cx="4709191" cy="264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ntroduction to YAML: Creating a Kubernetes deployment| Mirantis">
            <a:extLst>
              <a:ext uri="{FF2B5EF4-FFF2-40B4-BE49-F238E27FC236}">
                <a16:creationId xmlns:a16="http://schemas.microsoft.com/office/drawing/2014/main" id="{444F6C4E-0045-47DF-800C-7471E626C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63" y="3812726"/>
            <a:ext cx="4709326" cy="265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494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F3882-73AF-27D0-10F1-CBEA83C6A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C610475-D49C-40A1-86BA-B609BFCAF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64" y="2481120"/>
            <a:ext cx="5202498" cy="38644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057126-C564-4B6A-A327-8D18B445411C}"/>
              </a:ext>
            </a:extLst>
          </p:cNvPr>
          <p:cNvSpPr txBox="1"/>
          <p:nvPr/>
        </p:nvSpPr>
        <p:spPr>
          <a:xfrm>
            <a:off x="6096000" y="2488940"/>
            <a:ext cx="55335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1"/>
                </a:solidFill>
              </a:rPr>
              <a:t>Communication via HTTP protocol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1"/>
                </a:solidFill>
              </a:rPr>
              <a:t>Each request is secured by basic authentication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chemeClr val="bg1"/>
                </a:solidFill>
              </a:rPr>
              <a:t>JSON and plain text bodies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chemeClr val="bg1"/>
                </a:solidFill>
              </a:rPr>
              <a:t>Backend manages the Kubernetes cluster using the </a:t>
            </a:r>
            <a:r>
              <a:rPr lang="en-GB" sz="2000" i="1" dirty="0" err="1">
                <a:solidFill>
                  <a:schemeClr val="bg1"/>
                </a:solidFill>
              </a:rPr>
              <a:t>kubectl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dirty="0">
                <a:solidFill>
                  <a:schemeClr val="bg1"/>
                </a:solidFill>
              </a:rPr>
              <a:t>tool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chemeClr val="bg1"/>
                </a:solidFill>
              </a:rPr>
              <a:t>Local data storage is used to store the progress for exercises and user id</a:t>
            </a:r>
          </a:p>
        </p:txBody>
      </p:sp>
    </p:spTree>
    <p:extLst>
      <p:ext uri="{BB962C8B-B14F-4D97-AF65-F5344CB8AC3E}">
        <p14:creationId xmlns:p14="http://schemas.microsoft.com/office/powerpoint/2010/main" val="3942455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BF3D50E3-7BC4-4DC1-98E5-71B22C36E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33" b="1899"/>
          <a:stretch/>
        </p:blipFill>
        <p:spPr>
          <a:xfrm>
            <a:off x="3651433" y="386392"/>
            <a:ext cx="2841103" cy="5959865"/>
          </a:xfrm>
          <a:prstGeom prst="rect">
            <a:avLst/>
          </a:prstGeom>
        </p:spPr>
      </p:pic>
      <p:pic>
        <p:nvPicPr>
          <p:cNvPr id="2052" name="Picture 4" descr="landing">
            <a:extLst>
              <a:ext uri="{FF2B5EF4-FFF2-40B4-BE49-F238E27FC236}">
                <a16:creationId xmlns:a16="http://schemas.microsoft.com/office/drawing/2014/main" id="{921681E9-C3B1-4343-91F5-51D285A66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03023" y="1919505"/>
            <a:ext cx="6400801" cy="309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249B882E-D03F-48E4-AD01-77FEE2FDBF8C}"/>
              </a:ext>
            </a:extLst>
          </p:cNvPr>
          <p:cNvSpPr txBox="1">
            <a:spLocks/>
          </p:cNvSpPr>
          <p:nvPr/>
        </p:nvSpPr>
        <p:spPr>
          <a:xfrm>
            <a:off x="932204" y="2157567"/>
            <a:ext cx="4767262" cy="321901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 spc="30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Navigation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F3882-73AF-27D0-10F1-CBEA83C6A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FE9C417-E955-45B1-A5E3-72FCDC504D62}"/>
              </a:ext>
            </a:extLst>
          </p:cNvPr>
          <p:cNvSpPr txBox="1"/>
          <p:nvPr/>
        </p:nvSpPr>
        <p:spPr>
          <a:xfrm>
            <a:off x="838200" y="2871796"/>
            <a:ext cx="2692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Three navigation tabs: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Learn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Test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About</a:t>
            </a:r>
            <a:endParaRPr lang="en-GB" sz="20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2F99AB9-2B12-4105-8DDD-0F16AB12FBC8}"/>
              </a:ext>
            </a:extLst>
          </p:cNvPr>
          <p:cNvSpPr/>
          <p:nvPr/>
        </p:nvSpPr>
        <p:spPr>
          <a:xfrm>
            <a:off x="7746764" y="1298961"/>
            <a:ext cx="2345820" cy="58966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Certifications</a:t>
            </a:r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275B354-0C3D-4908-B78F-1CE5C860B177}"/>
              </a:ext>
            </a:extLst>
          </p:cNvPr>
          <p:cNvSpPr/>
          <p:nvPr/>
        </p:nvSpPr>
        <p:spPr>
          <a:xfrm>
            <a:off x="7746764" y="2413370"/>
            <a:ext cx="2345820" cy="58966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Exercises</a:t>
            </a:r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469D17D-6F26-497C-AD29-A245F454A486}"/>
              </a:ext>
            </a:extLst>
          </p:cNvPr>
          <p:cNvSpPr/>
          <p:nvPr/>
        </p:nvSpPr>
        <p:spPr>
          <a:xfrm>
            <a:off x="7746764" y="3527779"/>
            <a:ext cx="2345820" cy="58966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Exercise Start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D43A0BC-24A4-49B7-A20C-432DB1221BEA}"/>
              </a:ext>
            </a:extLst>
          </p:cNvPr>
          <p:cNvSpPr/>
          <p:nvPr/>
        </p:nvSpPr>
        <p:spPr>
          <a:xfrm>
            <a:off x="7746764" y="4642188"/>
            <a:ext cx="2345820" cy="58966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Tasks</a:t>
            </a:r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BC86BE0-EE04-4BD9-AC80-6607DDEE3579}"/>
              </a:ext>
            </a:extLst>
          </p:cNvPr>
          <p:cNvSpPr/>
          <p:nvPr/>
        </p:nvSpPr>
        <p:spPr>
          <a:xfrm>
            <a:off x="7746764" y="5756597"/>
            <a:ext cx="2345820" cy="58966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Exercise End</a:t>
            </a:r>
            <a:endParaRPr lang="en-GB" dirty="0"/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E6AEFF01-3929-4D4A-AB29-0403A5E40A15}"/>
              </a:ext>
            </a:extLst>
          </p:cNvPr>
          <p:cNvCxnSpPr>
            <a:cxnSpLocks/>
            <a:stCxn id="9" idx="2"/>
            <a:endCxn id="6" idx="2"/>
          </p:cNvCxnSpPr>
          <p:nvPr/>
        </p:nvCxnSpPr>
        <p:spPr>
          <a:xfrm rot="10800000">
            <a:off x="7746764" y="2708201"/>
            <a:ext cx="12700" cy="3343227"/>
          </a:xfrm>
          <a:prstGeom prst="bentConnector3">
            <a:avLst>
              <a:gd name="adj1" fmla="val 6039236"/>
            </a:avLst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7E233184-5589-46DD-87A8-5F7A6AF905A0}"/>
              </a:ext>
            </a:extLst>
          </p:cNvPr>
          <p:cNvCxnSpPr>
            <a:cxnSpLocks/>
            <a:endCxn id="6" idx="6"/>
          </p:cNvCxnSpPr>
          <p:nvPr/>
        </p:nvCxnSpPr>
        <p:spPr>
          <a:xfrm rot="5400000" flipH="1" flipV="1">
            <a:off x="9531573" y="3256513"/>
            <a:ext cx="1109323" cy="12699"/>
          </a:xfrm>
          <a:prstGeom prst="bentConnector4">
            <a:avLst>
              <a:gd name="adj1" fmla="val -266"/>
              <a:gd name="adj2" fmla="val 3246043"/>
            </a:avLst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038EA9C-5DB9-419A-B62F-15ED037428AB}"/>
              </a:ext>
            </a:extLst>
          </p:cNvPr>
          <p:cNvCxnSpPr>
            <a:stCxn id="3" idx="4"/>
            <a:endCxn id="6" idx="0"/>
          </p:cNvCxnSpPr>
          <p:nvPr/>
        </p:nvCxnSpPr>
        <p:spPr>
          <a:xfrm>
            <a:off x="8919674" y="1888621"/>
            <a:ext cx="0" cy="5247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06B2200-540C-4241-9F91-729713D20306}"/>
              </a:ext>
            </a:extLst>
          </p:cNvPr>
          <p:cNvCxnSpPr/>
          <p:nvPr/>
        </p:nvCxnSpPr>
        <p:spPr>
          <a:xfrm>
            <a:off x="8919674" y="3009601"/>
            <a:ext cx="0" cy="5247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46D6FF5-39A9-4EC1-940C-F4CD40B265F4}"/>
              </a:ext>
            </a:extLst>
          </p:cNvPr>
          <p:cNvCxnSpPr/>
          <p:nvPr/>
        </p:nvCxnSpPr>
        <p:spPr>
          <a:xfrm>
            <a:off x="8933206" y="4117439"/>
            <a:ext cx="0" cy="5247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4AD1072-8731-4797-B96B-EB209737C34E}"/>
              </a:ext>
            </a:extLst>
          </p:cNvPr>
          <p:cNvCxnSpPr/>
          <p:nvPr/>
        </p:nvCxnSpPr>
        <p:spPr>
          <a:xfrm>
            <a:off x="8933206" y="5231848"/>
            <a:ext cx="0" cy="5247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91CB575D-F656-4998-BBA7-842247AD6A96}"/>
              </a:ext>
            </a:extLst>
          </p:cNvPr>
          <p:cNvCxnSpPr>
            <a:cxnSpLocks/>
            <a:stCxn id="9" idx="6"/>
          </p:cNvCxnSpPr>
          <p:nvPr/>
        </p:nvCxnSpPr>
        <p:spPr>
          <a:xfrm flipH="1" flipV="1">
            <a:off x="10079884" y="3899521"/>
            <a:ext cx="12700" cy="2151906"/>
          </a:xfrm>
          <a:prstGeom prst="bentConnector4">
            <a:avLst>
              <a:gd name="adj1" fmla="val -3011213"/>
              <a:gd name="adj2" fmla="val 100137"/>
            </a:avLst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50C1E3E7-EDFD-4E6C-BD27-5360D3820ABC}"/>
              </a:ext>
            </a:extLst>
          </p:cNvPr>
          <p:cNvCxnSpPr>
            <a:cxnSpLocks/>
          </p:cNvCxnSpPr>
          <p:nvPr/>
        </p:nvCxnSpPr>
        <p:spPr>
          <a:xfrm flipV="1">
            <a:off x="7746763" y="3822609"/>
            <a:ext cx="12700" cy="1114409"/>
          </a:xfrm>
          <a:prstGeom prst="bentConnector3">
            <a:avLst>
              <a:gd name="adj1" fmla="val -1968228"/>
            </a:avLst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D04CEB0-5483-4A83-9DE0-C81DEF528DCD}"/>
              </a:ext>
            </a:extLst>
          </p:cNvPr>
          <p:cNvSpPr txBox="1"/>
          <p:nvPr/>
        </p:nvSpPr>
        <p:spPr>
          <a:xfrm>
            <a:off x="8427199" y="581114"/>
            <a:ext cx="984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Test tab</a:t>
            </a:r>
            <a:endParaRPr lang="en-GB" sz="2000" b="1" dirty="0">
              <a:solidFill>
                <a:schemeClr val="bg1"/>
              </a:solidFill>
            </a:endParaRPr>
          </a:p>
        </p:txBody>
      </p: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ED2D5B58-BD13-4748-A03C-EF0F317BB3A7}"/>
              </a:ext>
            </a:extLst>
          </p:cNvPr>
          <p:cNvCxnSpPr>
            <a:cxnSpLocks/>
            <a:endCxn id="3" idx="6"/>
          </p:cNvCxnSpPr>
          <p:nvPr/>
        </p:nvCxnSpPr>
        <p:spPr>
          <a:xfrm rot="5400000" flipH="1" flipV="1">
            <a:off x="9564077" y="2096899"/>
            <a:ext cx="1031614" cy="25399"/>
          </a:xfrm>
          <a:prstGeom prst="bentConnector4">
            <a:avLst>
              <a:gd name="adj1" fmla="val 917"/>
              <a:gd name="adj2" fmla="val 1639313"/>
            </a:avLst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527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133517-7FAD-4E91-9AE5-66493E136D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24" b="2512"/>
          <a:stretch/>
        </p:blipFill>
        <p:spPr>
          <a:xfrm>
            <a:off x="1149038" y="2573131"/>
            <a:ext cx="1963330" cy="4073443"/>
          </a:xfrm>
          <a:prstGeom prst="rect">
            <a:avLst/>
          </a:prstGeom>
        </p:spPr>
      </p:pic>
      <p:pic>
        <p:nvPicPr>
          <p:cNvPr id="24" name="Picture 4" descr="landing">
            <a:extLst>
              <a:ext uri="{FF2B5EF4-FFF2-40B4-BE49-F238E27FC236}">
                <a16:creationId xmlns:a16="http://schemas.microsoft.com/office/drawing/2014/main" id="{C3D0C4B3-A0F3-45D9-A920-F7DA841DF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5698" y="3643315"/>
            <a:ext cx="4399595" cy="197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BA0839D-2BE4-469B-9C06-D45BD57BA4C0}"/>
              </a:ext>
            </a:extLst>
          </p:cNvPr>
          <p:cNvSpPr/>
          <p:nvPr/>
        </p:nvSpPr>
        <p:spPr>
          <a:xfrm>
            <a:off x="4529271" y="0"/>
            <a:ext cx="766272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F3882-73AF-27D0-10F1-CBEA83C6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07719"/>
            <a:ext cx="3203961" cy="1342045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108E1F-D60B-4271-AF52-C56EE64A4B8F}"/>
              </a:ext>
            </a:extLst>
          </p:cNvPr>
          <p:cNvSpPr txBox="1"/>
          <p:nvPr/>
        </p:nvSpPr>
        <p:spPr>
          <a:xfrm>
            <a:off x="4892887" y="2228149"/>
            <a:ext cx="1019831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Exercises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EC69C42-46BD-48C4-AC19-74ABB6BA0664}"/>
              </a:ext>
            </a:extLst>
          </p:cNvPr>
          <p:cNvSpPr/>
          <p:nvPr/>
        </p:nvSpPr>
        <p:spPr>
          <a:xfrm>
            <a:off x="10766197" y="1584746"/>
            <a:ext cx="1036892" cy="102461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FIELD</a:t>
            </a:r>
            <a:endParaRPr lang="en-GB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51AD568-6A6C-4167-BA73-7E05F2A6221F}"/>
              </a:ext>
            </a:extLst>
          </p:cNvPr>
          <p:cNvSpPr/>
          <p:nvPr/>
        </p:nvSpPr>
        <p:spPr>
          <a:xfrm>
            <a:off x="8418909" y="1572867"/>
            <a:ext cx="1036892" cy="102461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TEST</a:t>
            </a:r>
            <a:endParaRPr lang="en-GB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1DE4DDF-067B-4FBF-978D-8C03F898D00A}"/>
              </a:ext>
            </a:extLst>
          </p:cNvPr>
          <p:cNvSpPr/>
          <p:nvPr/>
        </p:nvSpPr>
        <p:spPr>
          <a:xfrm>
            <a:off x="6206540" y="1584746"/>
            <a:ext cx="1036892" cy="102461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LAB</a:t>
            </a:r>
            <a:endParaRPr lang="en-GB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00DB310-313D-4A54-844D-5769C6821DD0}"/>
              </a:ext>
            </a:extLst>
          </p:cNvPr>
          <p:cNvSpPr/>
          <p:nvPr/>
        </p:nvSpPr>
        <p:spPr>
          <a:xfrm>
            <a:off x="6228186" y="3185225"/>
            <a:ext cx="993600" cy="835200"/>
          </a:xfrm>
          <a:prstGeom prst="rect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AUTO</a:t>
            </a:r>
            <a:endParaRPr lang="en-GB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A81CCD6-1B5E-4929-A56B-C24C7D318E6D}"/>
              </a:ext>
            </a:extLst>
          </p:cNvPr>
          <p:cNvSpPr/>
          <p:nvPr/>
        </p:nvSpPr>
        <p:spPr>
          <a:xfrm>
            <a:off x="10809489" y="3185223"/>
            <a:ext cx="993600" cy="835200"/>
          </a:xfrm>
          <a:prstGeom prst="rect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EXEC</a:t>
            </a:r>
            <a:endParaRPr lang="en-GB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E4DA188-EB6D-4507-AA46-A712E71B4878}"/>
              </a:ext>
            </a:extLst>
          </p:cNvPr>
          <p:cNvSpPr/>
          <p:nvPr/>
        </p:nvSpPr>
        <p:spPr>
          <a:xfrm>
            <a:off x="7433402" y="3185225"/>
            <a:ext cx="994038" cy="83535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SINGLE-OPTION</a:t>
            </a:r>
            <a:endParaRPr lang="en-GB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7DB38B8-4A38-40C7-977E-109F845218C1}"/>
              </a:ext>
            </a:extLst>
          </p:cNvPr>
          <p:cNvSpPr/>
          <p:nvPr/>
        </p:nvSpPr>
        <p:spPr>
          <a:xfrm>
            <a:off x="9603835" y="3185223"/>
            <a:ext cx="993600" cy="835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MULTI-OPTION</a:t>
            </a:r>
            <a:endParaRPr lang="en-GB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7943EA8-6537-4A92-87AD-7CC6161EA554}"/>
              </a:ext>
            </a:extLst>
          </p:cNvPr>
          <p:cNvSpPr/>
          <p:nvPr/>
        </p:nvSpPr>
        <p:spPr>
          <a:xfrm>
            <a:off x="8528210" y="3185376"/>
            <a:ext cx="994038" cy="835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TEXT</a:t>
            </a:r>
            <a:endParaRPr lang="en-GB" dirty="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2F62639-555A-48FB-82B6-01198EE1CB17}"/>
              </a:ext>
            </a:extLst>
          </p:cNvPr>
          <p:cNvCxnSpPr>
            <a:cxnSpLocks/>
            <a:stCxn id="30" idx="4"/>
          </p:cNvCxnSpPr>
          <p:nvPr/>
        </p:nvCxnSpPr>
        <p:spPr>
          <a:xfrm>
            <a:off x="8937355" y="2597481"/>
            <a:ext cx="5578" cy="587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7B4E6F5-3485-4820-8E37-40DE0C165631}"/>
              </a:ext>
            </a:extLst>
          </p:cNvPr>
          <p:cNvCxnSpPr>
            <a:cxnSpLocks/>
            <a:stCxn id="30" idx="5"/>
            <a:endCxn id="46" idx="0"/>
          </p:cNvCxnSpPr>
          <p:nvPr/>
        </p:nvCxnSpPr>
        <p:spPr>
          <a:xfrm>
            <a:off x="9303952" y="2447430"/>
            <a:ext cx="796683" cy="7377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767439C-3324-42B8-884C-1B32061FFCB5}"/>
              </a:ext>
            </a:extLst>
          </p:cNvPr>
          <p:cNvCxnSpPr>
            <a:cxnSpLocks/>
            <a:stCxn id="30" idx="3"/>
            <a:endCxn id="45" idx="0"/>
          </p:cNvCxnSpPr>
          <p:nvPr/>
        </p:nvCxnSpPr>
        <p:spPr>
          <a:xfrm flipH="1">
            <a:off x="7930421" y="2447430"/>
            <a:ext cx="640337" cy="7377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0808878-370A-4AD3-9170-0A3A42E8E59C}"/>
              </a:ext>
            </a:extLst>
          </p:cNvPr>
          <p:cNvCxnSpPr>
            <a:cxnSpLocks/>
            <a:stCxn id="31" idx="4"/>
            <a:endCxn id="43" idx="0"/>
          </p:cNvCxnSpPr>
          <p:nvPr/>
        </p:nvCxnSpPr>
        <p:spPr>
          <a:xfrm>
            <a:off x="6724986" y="2609360"/>
            <a:ext cx="0" cy="5758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6FCB887-4BF7-4828-AA4B-9BF92E073743}"/>
              </a:ext>
            </a:extLst>
          </p:cNvPr>
          <p:cNvCxnSpPr>
            <a:cxnSpLocks/>
            <a:stCxn id="14" idx="4"/>
            <a:endCxn id="44" idx="0"/>
          </p:cNvCxnSpPr>
          <p:nvPr/>
        </p:nvCxnSpPr>
        <p:spPr>
          <a:xfrm>
            <a:off x="11284643" y="2609360"/>
            <a:ext cx="21646" cy="575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34A83F3-9EAC-477E-80F5-861F42EB96AE}"/>
              </a:ext>
            </a:extLst>
          </p:cNvPr>
          <p:cNvSpPr txBox="1"/>
          <p:nvPr/>
        </p:nvSpPr>
        <p:spPr>
          <a:xfrm>
            <a:off x="4895919" y="3651244"/>
            <a:ext cx="1019831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Tasks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34091-E2BA-4D93-A708-C3A41B43647C}"/>
              </a:ext>
            </a:extLst>
          </p:cNvPr>
          <p:cNvSpPr txBox="1"/>
          <p:nvPr/>
        </p:nvSpPr>
        <p:spPr>
          <a:xfrm>
            <a:off x="860958" y="1494232"/>
            <a:ext cx="2855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3 types of exercises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5 types of tasks</a:t>
            </a:r>
            <a:endParaRPr lang="en-GB" sz="200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2BE66C68-FBC6-4741-BAB9-DB750131F32E}"/>
              </a:ext>
            </a:extLst>
          </p:cNvPr>
          <p:cNvSpPr txBox="1">
            <a:spLocks/>
          </p:cNvSpPr>
          <p:nvPr/>
        </p:nvSpPr>
        <p:spPr>
          <a:xfrm>
            <a:off x="932204" y="945711"/>
            <a:ext cx="4767262" cy="321901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 spc="30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Exercises and tasks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C2867E-8550-448A-9D7F-AC0333197FE7}"/>
              </a:ext>
            </a:extLst>
          </p:cNvPr>
          <p:cNvSpPr/>
          <p:nvPr/>
        </p:nvSpPr>
        <p:spPr>
          <a:xfrm>
            <a:off x="7243433" y="6294817"/>
            <a:ext cx="3566056" cy="283392"/>
          </a:xfrm>
          <a:prstGeom prst="rect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answer is constructed from “bricks”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6246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F3882-73AF-27D0-10F1-CBEA83C6A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FE9C417-E955-45B1-A5E3-72FCDC504D62}"/>
              </a:ext>
            </a:extLst>
          </p:cNvPr>
          <p:cNvSpPr txBox="1"/>
          <p:nvPr/>
        </p:nvSpPr>
        <p:spPr>
          <a:xfrm>
            <a:off x="6140862" y="632568"/>
            <a:ext cx="48026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Field exercise backend actions: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Creation of the exercise environment</a:t>
            </a:r>
            <a:r>
              <a:rPr lang="en-GB" sz="2000" dirty="0">
                <a:solidFill>
                  <a:schemeClr val="bg1"/>
                </a:solidFill>
              </a:rPr>
              <a:t> (namespace, </a:t>
            </a:r>
            <a:r>
              <a:rPr lang="en-GB" sz="2000" dirty="0" err="1">
                <a:solidFill>
                  <a:schemeClr val="bg1"/>
                </a:solidFill>
              </a:rPr>
              <a:t>confgimap</a:t>
            </a:r>
            <a:r>
              <a:rPr lang="en-GB" sz="2000" dirty="0">
                <a:solidFill>
                  <a:schemeClr val="bg1"/>
                </a:solidFill>
              </a:rPr>
              <a:t> and pod)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Execution of commands inside the pod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Termination of the exercise environment</a:t>
            </a: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249B882E-D03F-48E4-AD01-77FEE2FDBF8C}"/>
              </a:ext>
            </a:extLst>
          </p:cNvPr>
          <p:cNvSpPr txBox="1">
            <a:spLocks/>
          </p:cNvSpPr>
          <p:nvPr/>
        </p:nvSpPr>
        <p:spPr>
          <a:xfrm>
            <a:off x="932204" y="2157567"/>
            <a:ext cx="4767262" cy="321901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 spc="30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Field exercises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E04546F-1321-4C33-A437-4D9365E2A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80" y="2623602"/>
            <a:ext cx="5173485" cy="379618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668BD3-264C-437A-BFD5-950D05369F6E}"/>
              </a:ext>
            </a:extLst>
          </p:cNvPr>
          <p:cNvSpPr/>
          <p:nvPr/>
        </p:nvSpPr>
        <p:spPr>
          <a:xfrm>
            <a:off x="6140125" y="3060182"/>
            <a:ext cx="2776618" cy="7376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User inputs </a:t>
            </a:r>
          </a:p>
          <a:p>
            <a:pPr algn="ctr"/>
            <a:r>
              <a:rPr lang="en-US" dirty="0"/>
              <a:t>the command</a:t>
            </a:r>
            <a:endParaRPr lang="en-GB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A08F29B-9F59-44B7-8C98-982549722396}"/>
              </a:ext>
            </a:extLst>
          </p:cNvPr>
          <p:cNvSpPr/>
          <p:nvPr/>
        </p:nvSpPr>
        <p:spPr>
          <a:xfrm>
            <a:off x="6140125" y="3974355"/>
            <a:ext cx="2776618" cy="7376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Command is sent in HTTP request to the server</a:t>
            </a:r>
            <a:endParaRPr lang="en-GB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EB4BA7A-20A6-4D96-ADF3-C14BB74831B8}"/>
              </a:ext>
            </a:extLst>
          </p:cNvPr>
          <p:cNvSpPr/>
          <p:nvPr/>
        </p:nvSpPr>
        <p:spPr>
          <a:xfrm>
            <a:off x="6140861" y="4888528"/>
            <a:ext cx="2776618" cy="7376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Backend calls the bash script and passes the command to it</a:t>
            </a:r>
            <a:endParaRPr lang="en-GB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2E01312-23F7-4F51-977F-3DA035A90116}"/>
              </a:ext>
            </a:extLst>
          </p:cNvPr>
          <p:cNvSpPr/>
          <p:nvPr/>
        </p:nvSpPr>
        <p:spPr>
          <a:xfrm>
            <a:off x="6140862" y="5802701"/>
            <a:ext cx="2776846" cy="7376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script executes the command inside the right container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BC5431-1BF0-4059-BFBF-4B0E761AE87D}"/>
              </a:ext>
            </a:extLst>
          </p:cNvPr>
          <p:cNvSpPr txBox="1"/>
          <p:nvPr/>
        </p:nvSpPr>
        <p:spPr>
          <a:xfrm>
            <a:off x="7940439" y="2571804"/>
            <a:ext cx="2115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Command lifecycle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2DD112F-29B1-47B4-913E-2A951F0AFFCD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>
            <a:off x="7528434" y="3797818"/>
            <a:ext cx="0" cy="176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728C2B1-A44C-4D7D-8C36-9181C6161086}"/>
              </a:ext>
            </a:extLst>
          </p:cNvPr>
          <p:cNvCxnSpPr/>
          <p:nvPr/>
        </p:nvCxnSpPr>
        <p:spPr>
          <a:xfrm>
            <a:off x="7508934" y="4711991"/>
            <a:ext cx="0" cy="176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6A4E335-3887-4698-A55B-CA1F732BBD46}"/>
              </a:ext>
            </a:extLst>
          </p:cNvPr>
          <p:cNvCxnSpPr/>
          <p:nvPr/>
        </p:nvCxnSpPr>
        <p:spPr>
          <a:xfrm>
            <a:off x="7519396" y="5626164"/>
            <a:ext cx="0" cy="176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C567E5E-D6C8-473F-B444-E560CA156252}"/>
              </a:ext>
            </a:extLst>
          </p:cNvPr>
          <p:cNvSpPr/>
          <p:nvPr/>
        </p:nvSpPr>
        <p:spPr>
          <a:xfrm>
            <a:off x="9088602" y="3060182"/>
            <a:ext cx="2776618" cy="7376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output is displayed to the user</a:t>
            </a:r>
            <a:endParaRPr lang="en-GB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F181084-93F1-44FF-BBC1-2BE554D6E2E5}"/>
              </a:ext>
            </a:extLst>
          </p:cNvPr>
          <p:cNvSpPr/>
          <p:nvPr/>
        </p:nvSpPr>
        <p:spPr>
          <a:xfrm>
            <a:off x="9088602" y="3974355"/>
            <a:ext cx="2776618" cy="7376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Backend wraps the output into the body of the response</a:t>
            </a:r>
            <a:endParaRPr lang="en-GB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304A86A-DC8D-4BFC-BC0E-1B9B158698A1}"/>
              </a:ext>
            </a:extLst>
          </p:cNvPr>
          <p:cNvSpPr/>
          <p:nvPr/>
        </p:nvSpPr>
        <p:spPr>
          <a:xfrm>
            <a:off x="9089338" y="4888528"/>
            <a:ext cx="2776618" cy="7376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Bash script writes it to the output stream</a:t>
            </a:r>
            <a:endParaRPr lang="en-GB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987EC94-026A-48DE-A9D6-314609D5DB6E}"/>
              </a:ext>
            </a:extLst>
          </p:cNvPr>
          <p:cNvSpPr/>
          <p:nvPr/>
        </p:nvSpPr>
        <p:spPr>
          <a:xfrm>
            <a:off x="9089339" y="5802701"/>
            <a:ext cx="2776846" cy="7376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command produces output in the container</a:t>
            </a:r>
            <a:endParaRPr lang="en-GB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52C6F3C-7554-4CC1-BA70-77F5FCEE7041}"/>
              </a:ext>
            </a:extLst>
          </p:cNvPr>
          <p:cNvCxnSpPr>
            <a:cxnSpLocks/>
          </p:cNvCxnSpPr>
          <p:nvPr/>
        </p:nvCxnSpPr>
        <p:spPr>
          <a:xfrm flipV="1">
            <a:off x="10476911" y="3797818"/>
            <a:ext cx="0" cy="176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1C0C9A3-0F7E-4462-B464-06C476CFEB8E}"/>
              </a:ext>
            </a:extLst>
          </p:cNvPr>
          <p:cNvCxnSpPr>
            <a:cxnSpLocks/>
          </p:cNvCxnSpPr>
          <p:nvPr/>
        </p:nvCxnSpPr>
        <p:spPr>
          <a:xfrm flipV="1">
            <a:off x="10457411" y="4711991"/>
            <a:ext cx="0" cy="176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DBF9F1D-1B4F-4289-9F44-B314D41E5483}"/>
              </a:ext>
            </a:extLst>
          </p:cNvPr>
          <p:cNvCxnSpPr>
            <a:cxnSpLocks/>
          </p:cNvCxnSpPr>
          <p:nvPr/>
        </p:nvCxnSpPr>
        <p:spPr>
          <a:xfrm flipV="1">
            <a:off x="10467873" y="5626164"/>
            <a:ext cx="0" cy="176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C44B2AA-5051-4432-9422-0A41E0CE4690}"/>
              </a:ext>
            </a:extLst>
          </p:cNvPr>
          <p:cNvCxnSpPr>
            <a:cxnSpLocks/>
          </p:cNvCxnSpPr>
          <p:nvPr/>
        </p:nvCxnSpPr>
        <p:spPr>
          <a:xfrm rot="5400000" flipV="1">
            <a:off x="9013664" y="6060576"/>
            <a:ext cx="0" cy="176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257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FFE7A6-2E9B-D1E8-62C3-3A2C0B4BD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093" y="4288"/>
            <a:ext cx="6853712" cy="6853712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30DD12-6641-5E8C-DE64-97A6A7910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02" y="2040520"/>
            <a:ext cx="4120444" cy="1818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i="0" kern="1200" spc="-150" dirty="0">
                <a:latin typeface="+mj-lt"/>
                <a:ea typeface="+mj-ea"/>
                <a:cs typeface="Gill Sans" panose="020B0502020104020203" pitchFamily="34" charset="-79"/>
              </a:rPr>
              <a:t>Final app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589C8A-1B95-8208-EA31-4683D197A9EB}"/>
              </a:ext>
            </a:extLst>
          </p:cNvPr>
          <p:cNvSpPr txBox="1"/>
          <p:nvPr/>
        </p:nvSpPr>
        <p:spPr>
          <a:xfrm>
            <a:off x="727253" y="4010428"/>
            <a:ext cx="4120443" cy="338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0" i="0" kern="1200" spc="3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Video presentation</a:t>
            </a:r>
          </a:p>
        </p:txBody>
      </p:sp>
    </p:spTree>
    <p:extLst>
      <p:ext uri="{BB962C8B-B14F-4D97-AF65-F5344CB8AC3E}">
        <p14:creationId xmlns:p14="http://schemas.microsoft.com/office/powerpoint/2010/main" val="3664585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87040-B3CB-9793-A223-F06F946F3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6F6EB-E8D6-BD11-3700-6B9EECDA4E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247544"/>
            <a:ext cx="4767262" cy="3870961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/>
              <a:t>Outside of school curriculum technologies studied and used: Kubernetes, React Native, Spring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/>
              <a:t>A way to execute commands composed by unknown authorities safely in separate environment was discovered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/>
              <a:t>App compatible with iOS and Android was developed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/>
              <a:t>“Bricks” idea and implementation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127989-F745-48E8-AE5C-5B44F5F16F26}"/>
              </a:ext>
            </a:extLst>
          </p:cNvPr>
          <p:cNvSpPr txBox="1"/>
          <p:nvPr/>
        </p:nvSpPr>
        <p:spPr>
          <a:xfrm>
            <a:off x="7434840" y="2749272"/>
            <a:ext cx="3076486" cy="1359456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0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DRILLZ</a:t>
            </a:r>
            <a:endParaRPr lang="en-GB" sz="6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BF814F-45F6-47FA-8AB7-0F432E715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943" y="5855502"/>
            <a:ext cx="774235" cy="77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800591C-F82D-450D-9D82-0BF41BF2E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083" y="5855502"/>
            <a:ext cx="573754" cy="70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08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6">
      <a:dk1>
        <a:srgbClr val="3F3F3F"/>
      </a:dk1>
      <a:lt1>
        <a:srgbClr val="FFFFFF"/>
      </a:lt1>
      <a:dk2>
        <a:srgbClr val="000000"/>
      </a:dk2>
      <a:lt2>
        <a:srgbClr val="A5A5A5"/>
      </a:lt2>
      <a:accent1>
        <a:srgbClr val="954F72"/>
      </a:accent1>
      <a:accent2>
        <a:srgbClr val="0F3955"/>
      </a:accent2>
      <a:accent3>
        <a:srgbClr val="BBC3CD"/>
      </a:accent3>
      <a:accent4>
        <a:srgbClr val="484848"/>
      </a:accent4>
      <a:accent5>
        <a:srgbClr val="1F1F26"/>
      </a:accent5>
      <a:accent6>
        <a:srgbClr val="F2CAA2"/>
      </a:accent6>
      <a:hlink>
        <a:srgbClr val="00194C"/>
      </a:hlink>
      <a:folHlink>
        <a:srgbClr val="954F72"/>
      </a:folHlink>
    </a:clrScheme>
    <a:fontScheme name="MSFT template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ICK TO ADD TITLE" id="{634D9E51-4949-4732-B929-C29E3E42414E}" vid="{5842DBD6-7D6C-4C1A-8AA9-69FB39037E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 bold sophisticated presentation</Template>
  <TotalTime>0</TotalTime>
  <Words>343</Words>
  <Application>Microsoft Office PowerPoint</Application>
  <PresentationFormat>Widescreen</PresentationFormat>
  <Paragraphs>81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Constantia</vt:lpstr>
      <vt:lpstr>Corbel</vt:lpstr>
      <vt:lpstr>Helvetica Light</vt:lpstr>
      <vt:lpstr>Raleway</vt:lpstr>
      <vt:lpstr>Wingdings</vt:lpstr>
      <vt:lpstr>Office Theme</vt:lpstr>
      <vt:lpstr>APPLICATION DESIGNED TO HELP EMPLOYEES PREPARE FOR VARIOUS CERTIFICATIONS</vt:lpstr>
      <vt:lpstr>Introduction</vt:lpstr>
      <vt:lpstr>Technologies</vt:lpstr>
      <vt:lpstr>Architecture</vt:lpstr>
      <vt:lpstr>Design</vt:lpstr>
      <vt:lpstr>Design</vt:lpstr>
      <vt:lpstr>Design</vt:lpstr>
      <vt:lpstr>Final app</vt:lpstr>
      <vt:lpstr>Core results</vt:lpstr>
      <vt:lpstr>Conclusion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 DESIGNED TO HELP EMPLOYEES PREPARE FOR CERTIFICATIONS</dc:title>
  <dc:creator>Semenov Pavel</dc:creator>
  <cp:lastModifiedBy>Semenov Pavel</cp:lastModifiedBy>
  <cp:revision>38</cp:revision>
  <dcterms:created xsi:type="dcterms:W3CDTF">2022-06-05T07:27:42Z</dcterms:created>
  <dcterms:modified xsi:type="dcterms:W3CDTF">2022-06-10T06:06:57Z</dcterms:modified>
</cp:coreProperties>
</file>