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95" r:id="rId3"/>
    <p:sldId id="257" r:id="rId4"/>
    <p:sldId id="291" r:id="rId5"/>
    <p:sldId id="282" r:id="rId6"/>
    <p:sldId id="283" r:id="rId7"/>
    <p:sldId id="284" r:id="rId8"/>
    <p:sldId id="288" r:id="rId9"/>
    <p:sldId id="285" r:id="rId10"/>
    <p:sldId id="292" r:id="rId11"/>
    <p:sldId id="293" r:id="rId12"/>
    <p:sldId id="294" r:id="rId13"/>
    <p:sldId id="287" r:id="rId14"/>
    <p:sldId id="296" r:id="rId15"/>
    <p:sldId id="297" r:id="rId16"/>
    <p:sldId id="289" r:id="rId17"/>
  </p:sldIdLst>
  <p:sldSz cx="9144000" cy="5143500" type="screen16x9"/>
  <p:notesSz cx="6858000" cy="9144000"/>
  <p:embeddedFontLst>
    <p:embeddedFont>
      <p:font typeface="Merriweather" pitchFamily="2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Medium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0"/>
    <p:restoredTop sz="92582"/>
  </p:normalViewPr>
  <p:slideViewPr>
    <p:cSldViewPr snapToGrid="0">
      <p:cViewPr varScale="1">
        <p:scale>
          <a:sx n="73" d="100"/>
          <a:sy n="73" d="100"/>
        </p:scale>
        <p:origin x="13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Microsoft_Excelu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Analýza výsledkov existujúcej rekonštrukcie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65C-AE4E-A566-E54A80F8C8F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65C-AE4E-A566-E54A80F8C8F7}"/>
              </c:ext>
            </c:extLst>
          </c:dPt>
          <c:dPt>
            <c:idx val="2"/>
            <c:bubble3D val="0"/>
            <c:explosion val="1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65C-AE4E-A566-E54A80F8C8F7}"/>
              </c:ext>
            </c:extLst>
          </c:dPt>
          <c:cat>
            <c:strRef>
              <c:f>Hárok1!$A$2:$A$4</c:f>
              <c:strCache>
                <c:ptCount val="3"/>
                <c:pt idx="0">
                  <c:v>1. správne zrekonštruované dáta neobsahujúce voľný šev</c:v>
                </c:pt>
                <c:pt idx="1">
                  <c:v>2. správne zrekonštruovaé dáta s použitím pravidla voľný šev</c:v>
                </c:pt>
                <c:pt idx="2">
                  <c:v>3. nesprávne zrekonštruované dáta, ktoré mali obsahovať voľný šev</c:v>
                </c:pt>
              </c:strCache>
            </c:strRef>
          </c:cat>
          <c:val>
            <c:numRef>
              <c:f>Hárok1!$B$2:$B$4</c:f>
              <c:numCache>
                <c:formatCode>General</c:formatCode>
                <c:ptCount val="3"/>
                <c:pt idx="0">
                  <c:v>71</c:v>
                </c:pt>
                <c:pt idx="1">
                  <c:v>30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5C-AE4E-A566-E54A80F8C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31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892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02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0" t="0" r="0" b="0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0" t="0" r="0" b="0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Rozšírenie</a:t>
            </a:r>
            <a:r>
              <a:rPr lang="en-US" dirty="0"/>
              <a:t> </a:t>
            </a:r>
            <a:r>
              <a:rPr lang="en-US" dirty="0" err="1"/>
              <a:t>automatickej</a:t>
            </a:r>
            <a:r>
              <a:rPr lang="en-US" dirty="0"/>
              <a:t> </a:t>
            </a:r>
            <a:r>
              <a:rPr lang="en-US" dirty="0" err="1"/>
              <a:t>konštrukcie</a:t>
            </a:r>
            <a:r>
              <a:rPr lang="en-US" dirty="0"/>
              <a:t> </a:t>
            </a:r>
            <a:r>
              <a:rPr lang="en-US" dirty="0" err="1"/>
              <a:t>závislého</a:t>
            </a:r>
            <a:r>
              <a:rPr lang="en-US" dirty="0"/>
              <a:t> </a:t>
            </a:r>
            <a:r>
              <a:rPr lang="en-US" dirty="0" err="1"/>
              <a:t>šva</a:t>
            </a:r>
            <a:endParaRPr dirty="0"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4589700" y="391127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k" dirty="0">
                <a:solidFill>
                  <a:schemeClr val="bg1"/>
                </a:solidFill>
              </a:rPr>
              <a:t>Školiteľ – </a:t>
            </a:r>
            <a:r>
              <a:rPr lang="en-US" dirty="0">
                <a:solidFill>
                  <a:schemeClr val="bg1"/>
                </a:solidFill>
              </a:rPr>
              <a:t>Doc. </a:t>
            </a:r>
            <a:r>
              <a:rPr lang="en-US" dirty="0" err="1">
                <a:solidFill>
                  <a:schemeClr val="bg1"/>
                </a:solidFill>
              </a:rPr>
              <a:t>RNDr</a:t>
            </a:r>
            <a:r>
              <a:rPr lang="en-US" dirty="0">
                <a:solidFill>
                  <a:schemeClr val="bg1"/>
                </a:solidFill>
              </a:rPr>
              <a:t>. Milan </a:t>
            </a:r>
            <a:r>
              <a:rPr lang="en-US" dirty="0" err="1">
                <a:solidFill>
                  <a:schemeClr val="bg1"/>
                </a:solidFill>
              </a:rPr>
              <a:t>Ftáčnik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CSc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/>
            <a:r>
              <a:rPr lang="en-US" dirty="0" err="1">
                <a:solidFill>
                  <a:schemeClr val="bg1"/>
                </a:solidFill>
              </a:rPr>
              <a:t>Konzultant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err="1">
                <a:solidFill>
                  <a:schemeClr val="bg1"/>
                </a:solidFill>
              </a:rPr>
              <a:t>Ing</a:t>
            </a:r>
            <a:r>
              <a:rPr lang="en-US" dirty="0">
                <a:solidFill>
                  <a:schemeClr val="bg1"/>
                </a:solidFill>
              </a:rPr>
              <a:t>. Karol </a:t>
            </a:r>
            <a:r>
              <a:rPr lang="en-US" dirty="0" err="1">
                <a:solidFill>
                  <a:schemeClr val="bg1"/>
                </a:solidFill>
              </a:rPr>
              <a:t>Žitňanský</a:t>
            </a:r>
            <a:endParaRPr lang="en-US" dirty="0">
              <a:solidFill>
                <a:schemeClr val="bg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11700" y="1938246"/>
            <a:ext cx="18875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solidFill>
                  <a:srgbClr val="002060"/>
                </a:solidFill>
              </a:rPr>
              <a:t>František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Tomana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CC988-419F-E846-BEF9-C3FC0810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Návrh - voľný šev, part 2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AD298FE-C157-224D-9E78-BDC300CCA7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42" y="2077233"/>
            <a:ext cx="6110765" cy="21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16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CC988-419F-E846-BEF9-C3FC0810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Návrh - voľný šev, part 2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1C6C48D-61B9-8D46-8CB3-C00B47602E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89" y="1978199"/>
            <a:ext cx="6177871" cy="22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9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CC988-419F-E846-BEF9-C3FC0810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Návrh - voľný šev, part 2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6615405-2532-B24D-BD8F-6DD49DE629B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53" y="2106468"/>
            <a:ext cx="6216743" cy="202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6FE79-0A60-564C-A9FA-6E8FEDC8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Návrh - zastrihnutý roh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DE61F6CB-AC5A-3041-8D1B-3D249DDF68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49" y="1772986"/>
            <a:ext cx="4732020" cy="148717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8CCF388A-15EC-2249-AF2B-92AFAE25EE8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049" y="3260156"/>
            <a:ext cx="5095240" cy="156210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B48888B5-3691-124C-884A-B9527C336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38" y="3425389"/>
            <a:ext cx="2886323" cy="12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79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71313-3186-EC4E-8A76-9D0E996B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Návrh - zastrihnutý roh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360FADC-1A7A-D441-A1A1-3C569F5B4D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79" y="1866729"/>
            <a:ext cx="4983480" cy="26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17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046525-B57E-BF41-9E7A-09D61015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Návrh - zastrihnutý roh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13CF25AB-C8CC-4848-84AE-D4B095CC52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62" y="1529813"/>
            <a:ext cx="4784725" cy="32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64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311725" y="1746050"/>
            <a:ext cx="3127500" cy="31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>
              <a:buClr>
                <a:schemeClr val="accent3"/>
              </a:buClr>
              <a:buNone/>
            </a:pPr>
            <a:r>
              <a:rPr lang="en-US" dirty="0" err="1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Priestor</a:t>
            </a:r>
            <a:r>
              <a:rPr lang="en-US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 pre </a:t>
            </a:r>
            <a:r>
              <a:rPr lang="en-US" dirty="0" err="1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Vaše</a:t>
            </a:r>
            <a:r>
              <a:rPr lang="en-US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otázky</a:t>
            </a:r>
            <a:r>
              <a:rPr lang="en-US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…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4817975" y="2040150"/>
            <a:ext cx="36150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 b="1" dirty="0">
                <a:latin typeface="Merriweather"/>
                <a:ea typeface="Merriweather"/>
                <a:cs typeface="Merriweather"/>
                <a:sym typeface="Merriweather"/>
              </a:rPr>
              <a:t>Ďakujem za pozornosť</a:t>
            </a:r>
            <a:endParaRPr sz="240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54718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Prostredie</a:t>
            </a:r>
            <a:endParaRPr dirty="0"/>
          </a:p>
        </p:txBody>
      </p:sp>
      <p:sp>
        <p:nvSpPr>
          <p:cNvPr id="71" name="Shape 71"/>
          <p:cNvSpPr txBox="1"/>
          <p:nvPr/>
        </p:nvSpPr>
        <p:spPr>
          <a:xfrm>
            <a:off x="311724" y="1636800"/>
            <a:ext cx="8633801" cy="3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1800" lvl="0" indent="-285750">
              <a:lnSpc>
                <a:spcPct val="150000"/>
              </a:lnSpc>
              <a:buSzPts val="1300"/>
              <a:buFont typeface="Arial" panose="020B0604020202020204" pitchFamily="34" charset="0"/>
              <a:buChar char="•"/>
            </a:pPr>
            <a:endParaRPr lang="en-US" sz="1300"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31800" lvl="0" indent="-285750">
              <a:lnSpc>
                <a:spcPct val="150000"/>
              </a:lnSpc>
              <a:buSzPts val="1300"/>
              <a:buFont typeface="Arial" panose="020B0604020202020204" pitchFamily="34" charset="0"/>
              <a:buChar char="•"/>
            </a:pPr>
            <a:r>
              <a:rPr lang="en-US" sz="1300" dirty="0" err="1">
                <a:latin typeface="Roboto Medium"/>
                <a:ea typeface="Roboto Medium"/>
                <a:cs typeface="Roboto Medium"/>
                <a:sym typeface="Roboto Medium"/>
              </a:rPr>
              <a:t>Programový</a:t>
            </a:r>
            <a:r>
              <a:rPr lang="en-US" sz="1300" dirty="0"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US" sz="1300" dirty="0" err="1">
                <a:latin typeface="Roboto Medium"/>
                <a:ea typeface="Roboto Medium"/>
                <a:cs typeface="Roboto Medium"/>
                <a:sym typeface="Roboto Medium"/>
              </a:rPr>
              <a:t>jazyk</a:t>
            </a:r>
            <a:r>
              <a:rPr lang="en-US" sz="1300" dirty="0">
                <a:latin typeface="Roboto Medium"/>
                <a:ea typeface="Roboto Medium"/>
                <a:cs typeface="Roboto Medium"/>
                <a:sym typeface="Roboto Medium"/>
              </a:rPr>
              <a:t> =&gt; Java</a:t>
            </a:r>
          </a:p>
          <a:p>
            <a:pPr marL="431800" lvl="0" indent="-285750">
              <a:lnSpc>
                <a:spcPct val="150000"/>
              </a:lnSpc>
              <a:buSzPts val="1300"/>
              <a:buFont typeface="Arial" panose="020B0604020202020204" pitchFamily="34" charset="0"/>
              <a:buChar char="•"/>
            </a:pPr>
            <a:endParaRPr lang="en-US" sz="1300"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31800" lvl="0" indent="-285750">
              <a:lnSpc>
                <a:spcPct val="150000"/>
              </a:lnSpc>
              <a:buSzPts val="1300"/>
              <a:buFont typeface="Arial" panose="020B0604020202020204" pitchFamily="34" charset="0"/>
              <a:buChar char="•"/>
            </a:pPr>
            <a:r>
              <a:rPr lang="en-US" sz="1300" dirty="0" err="1">
                <a:latin typeface="Roboto Medium"/>
                <a:ea typeface="Roboto Medium"/>
                <a:cs typeface="Roboto Medium"/>
                <a:sym typeface="Roboto Medium"/>
              </a:rPr>
              <a:t>Prostredie</a:t>
            </a:r>
            <a:r>
              <a:rPr lang="en-US" sz="1300" dirty="0">
                <a:latin typeface="Roboto Medium"/>
                <a:ea typeface="Roboto Medium"/>
                <a:cs typeface="Roboto Medium"/>
                <a:sym typeface="Roboto Medium"/>
              </a:rPr>
              <a:t> =&gt; Eclipse IDE for Enterprise Java Developers</a:t>
            </a:r>
          </a:p>
          <a:p>
            <a:pPr marL="431800" lvl="0" indent="-285750">
              <a:lnSpc>
                <a:spcPct val="150000"/>
              </a:lnSpc>
              <a:buSzPts val="1300"/>
              <a:buFont typeface="Arial" panose="020B0604020202020204" pitchFamily="34" charset="0"/>
              <a:buChar char="•"/>
            </a:pPr>
            <a:endParaRPr lang="en-US" sz="13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3418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Minkowského</a:t>
            </a:r>
            <a:r>
              <a:rPr lang="en-US" dirty="0"/>
              <a:t> </a:t>
            </a:r>
            <a:r>
              <a:rPr lang="en-US" dirty="0" err="1"/>
              <a:t>suma</a:t>
            </a:r>
            <a:endParaRPr dirty="0"/>
          </a:p>
        </p:txBody>
      </p:sp>
      <p:sp>
        <p:nvSpPr>
          <p:cNvPr id="71" name="Shape 71"/>
          <p:cNvSpPr txBox="1"/>
          <p:nvPr/>
        </p:nvSpPr>
        <p:spPr>
          <a:xfrm>
            <a:off x="311724" y="1636800"/>
            <a:ext cx="8633801" cy="3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>
              <a:lnSpc>
                <a:spcPct val="150000"/>
              </a:lnSpc>
              <a:buSzPts val="1300"/>
            </a:pPr>
            <a:endParaRPr lang="en-US" sz="13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D35B1FA-43E0-6048-A6CA-7191C27A0D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2" y="1702971"/>
            <a:ext cx="2025015" cy="2588895"/>
          </a:xfrm>
          <a:prstGeom prst="rect">
            <a:avLst/>
          </a:pr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9281A8E2-2DC6-C84C-8CD9-DC3C9C3EB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255" y="1702971"/>
            <a:ext cx="2218791" cy="267947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C536724-6D9D-FE4A-8810-C69B1F586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850" y="2144218"/>
            <a:ext cx="4023933" cy="21476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Súčasný</a:t>
            </a:r>
            <a:r>
              <a:rPr lang="en-US" dirty="0"/>
              <a:t> </a:t>
            </a:r>
            <a:r>
              <a:rPr lang="en-US" dirty="0" err="1"/>
              <a:t>stav</a:t>
            </a:r>
            <a:endParaRPr dirty="0"/>
          </a:p>
        </p:txBody>
      </p:sp>
      <p:sp>
        <p:nvSpPr>
          <p:cNvPr id="71" name="Shape 71"/>
          <p:cNvSpPr txBox="1"/>
          <p:nvPr/>
        </p:nvSpPr>
        <p:spPr>
          <a:xfrm>
            <a:off x="311724" y="1636800"/>
            <a:ext cx="8633801" cy="3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>
              <a:lnSpc>
                <a:spcPct val="150000"/>
              </a:lnSpc>
              <a:buSzPts val="1300"/>
            </a:pPr>
            <a:endParaRPr lang="en-US" sz="13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E8EDA4BF-8148-AA4F-A4F6-93A28DDA3D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544621"/>
              </p:ext>
            </p:extLst>
          </p:nvPr>
        </p:nvGraphicFramePr>
        <p:xfrm>
          <a:off x="1864959" y="1597970"/>
          <a:ext cx="4944745" cy="2578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537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72BE69-0261-BE47-ADCB-2C57382A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Návrh - voľný šev, part 1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41F2202-CC27-7545-AFD2-BE105A8ADC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38" y="1667867"/>
            <a:ext cx="3196590" cy="287591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DC28243B-B876-514A-885D-63331E131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102" y="1937516"/>
            <a:ext cx="3477271" cy="23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50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D7A4E-C3BE-EC4F-970A-7B18AC45D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Návrh - voľný šev, part 1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44C70CE-EF6D-2E4E-8F7D-99521D28DFE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61" y="1875833"/>
            <a:ext cx="5503327" cy="255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8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9EB-BFE3-7C41-836D-7DEFD4935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Návrh - voľný šev, part 1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196A32D-4D2C-E448-8F02-073222DC5C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52" y="1922671"/>
            <a:ext cx="5520145" cy="246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847A6-95D9-C54E-84A7-93728C0F4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Návrh - voľný šev, part 1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3D4A57D-F04A-D146-8940-9C1C3A83E8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57" y="1808780"/>
            <a:ext cx="5308336" cy="23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7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CC988-419F-E846-BEF9-C3FC0810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Návrh - voľný šev, part 2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9951F33-39FE-EB44-ADD7-01C9B858A1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53" y="1737877"/>
            <a:ext cx="5505144" cy="267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95283"/>
      </p:ext>
    </p:extLst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3209</TotalTime>
  <Words>119</Words>
  <Application>Microsoft Macintosh PowerPoint</Application>
  <PresentationFormat>Prezentácia na obrazovke (16:9)</PresentationFormat>
  <Paragraphs>25</Paragraphs>
  <Slides>16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Merriweather</vt:lpstr>
      <vt:lpstr>Roboto</vt:lpstr>
      <vt:lpstr>Roboto Medium</vt:lpstr>
      <vt:lpstr>Paradigm</vt:lpstr>
      <vt:lpstr>Rozšírenie automatickej konštrukcie závislého šva</vt:lpstr>
      <vt:lpstr>Prostredie</vt:lpstr>
      <vt:lpstr>Minkowského suma</vt:lpstr>
      <vt:lpstr>Súčasný stav</vt:lpstr>
      <vt:lpstr>Návrh - voľný šev, part 1</vt:lpstr>
      <vt:lpstr>Návrh - voľný šev, part 1</vt:lpstr>
      <vt:lpstr>Návrh - voľný šev, part 1</vt:lpstr>
      <vt:lpstr>Návrh - voľný šev, part 1</vt:lpstr>
      <vt:lpstr>Návrh - voľný šev, part 2</vt:lpstr>
      <vt:lpstr>Návrh - voľný šev, part 2</vt:lpstr>
      <vt:lpstr>Návrh - voľný šev, part 2</vt:lpstr>
      <vt:lpstr>Návrh - voľný šev, part 2</vt:lpstr>
      <vt:lpstr>Návrh - zastrihnutý roh</vt:lpstr>
      <vt:lpstr>Návrh - zastrihnutý roh</vt:lpstr>
      <vt:lpstr>Návrh - zastrihnutý roh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Webový systém na monitorovanie katalógu verejných dát</dc:title>
  <dc:creator>Yolo</dc:creator>
  <cp:lastModifiedBy>Tomana František</cp:lastModifiedBy>
  <cp:revision>59</cp:revision>
  <dcterms:modified xsi:type="dcterms:W3CDTF">2020-05-31T18:37:26Z</dcterms:modified>
</cp:coreProperties>
</file>