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2" r:id="rId6"/>
    <p:sldId id="263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167" autoAdjust="0"/>
  </p:normalViewPr>
  <p:slideViewPr>
    <p:cSldViewPr snapToGrid="0">
      <p:cViewPr varScale="1">
        <p:scale>
          <a:sx n="66" d="100"/>
          <a:sy n="66" d="100"/>
        </p:scale>
        <p:origin x="22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87ED-9D92-4A7A-8843-B34F92142F6D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87BAE-1AC6-458E-8467-B3DC31374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1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Ahojte</a:t>
            </a:r>
            <a:r>
              <a:rPr lang="sk-SK" dirty="0"/>
              <a:t>,</a:t>
            </a:r>
            <a:r>
              <a:rPr lang="en-GB" dirty="0"/>
              <a:t> </a:t>
            </a:r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meno</a:t>
            </a:r>
            <a:r>
              <a:rPr lang="en-GB" dirty="0"/>
              <a:t> je Rastislav Urbanek a v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videu</a:t>
            </a:r>
            <a:r>
              <a:rPr lang="en-GB" dirty="0"/>
              <a:t>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ukazem</a:t>
            </a:r>
            <a:r>
              <a:rPr lang="en-GB" dirty="0"/>
              <a:t> </a:t>
            </a:r>
            <a:r>
              <a:rPr lang="en-GB" dirty="0" err="1"/>
              <a:t>zadanie</a:t>
            </a:r>
            <a:r>
              <a:rPr lang="en-GB" dirty="0"/>
              <a:t> </a:t>
            </a:r>
            <a:r>
              <a:rPr lang="en-GB" dirty="0" err="1"/>
              <a:t>mojej</a:t>
            </a:r>
            <a:r>
              <a:rPr lang="en-GB" dirty="0"/>
              <a:t> </a:t>
            </a:r>
            <a:r>
              <a:rPr lang="en-GB" dirty="0" err="1"/>
              <a:t>bakalarskej</a:t>
            </a:r>
            <a:r>
              <a:rPr lang="en-GB" dirty="0"/>
              <a:t> </a:t>
            </a:r>
            <a:r>
              <a:rPr lang="en-GB" dirty="0" err="1"/>
              <a:t>prace</a:t>
            </a:r>
            <a:r>
              <a:rPr lang="sk-SK" dirty="0"/>
              <a:t> s </a:t>
            </a:r>
            <a:r>
              <a:rPr lang="sk-SK" dirty="0" err="1"/>
              <a:t>nazvom</a:t>
            </a:r>
            <a:r>
              <a:rPr lang="sk-SK" dirty="0"/>
              <a:t> Sprava dokumentov v kurzovom </a:t>
            </a:r>
            <a:r>
              <a:rPr lang="sk-SK" dirty="0" err="1"/>
              <a:t>systeme</a:t>
            </a:r>
            <a:r>
              <a:rPr lang="en-GB" dirty="0"/>
              <a:t>.</a:t>
            </a:r>
          </a:p>
          <a:p>
            <a:r>
              <a:rPr lang="en-GB" dirty="0" err="1"/>
              <a:t>Skolit</a:t>
            </a:r>
            <a:r>
              <a:rPr lang="sk-SK" dirty="0"/>
              <a:t> </a:t>
            </a:r>
            <a:r>
              <a:rPr lang="en-GB" dirty="0"/>
              <a:t>m</a:t>
            </a:r>
            <a:r>
              <a:rPr lang="sk-SK" dirty="0"/>
              <a:t>a </a:t>
            </a:r>
            <a:r>
              <a:rPr lang="en-GB" dirty="0" err="1"/>
              <a:t>bude</a:t>
            </a:r>
            <a:r>
              <a:rPr lang="en-GB" dirty="0"/>
              <a:t> docent Martin </a:t>
            </a:r>
            <a:r>
              <a:rPr lang="en-GB" dirty="0" err="1"/>
              <a:t>Homola</a:t>
            </a:r>
            <a:r>
              <a:rPr lang="en-GB" dirty="0"/>
              <a:t> a </a:t>
            </a:r>
            <a:r>
              <a:rPr lang="sk-SK" dirty="0" err="1"/>
              <a:t>konzultovat</a:t>
            </a:r>
            <a:r>
              <a:rPr lang="sk-SK" dirty="0"/>
              <a:t> budem s doktorom Janom </a:t>
            </a:r>
            <a:r>
              <a:rPr lang="sk-SK" dirty="0" err="1"/>
              <a:t>Klukom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4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Najprv si povedzme o kurzovom systéme </a:t>
            </a:r>
            <a:r>
              <a:rPr lang="sk-SK" dirty="0" err="1"/>
              <a:t>Courses</a:t>
            </a:r>
            <a:r>
              <a:rPr lang="sk-SK" dirty="0"/>
              <a:t>, </a:t>
            </a:r>
            <a:r>
              <a:rPr lang="en-GB" dirty="0"/>
              <a:t>je to </a:t>
            </a:r>
            <a:r>
              <a:rPr lang="en-GB" dirty="0" err="1"/>
              <a:t>matfyzacka</a:t>
            </a:r>
            <a:r>
              <a:rPr lang="en-GB" dirty="0"/>
              <a:t> </a:t>
            </a:r>
            <a:r>
              <a:rPr lang="en-GB" dirty="0" err="1"/>
              <a:t>alternativa</a:t>
            </a:r>
            <a:r>
              <a:rPr lang="en-GB" dirty="0"/>
              <a:t> k </a:t>
            </a:r>
            <a:r>
              <a:rPr lang="en-GB" dirty="0" err="1"/>
              <a:t>systemu</a:t>
            </a:r>
            <a:r>
              <a:rPr lang="en-GB" dirty="0"/>
              <a:t> </a:t>
            </a:r>
            <a:r>
              <a:rPr lang="sk-SK" dirty="0" err="1"/>
              <a:t>Moodle</a:t>
            </a:r>
            <a:r>
              <a:rPr lang="sk-SK" dirty="0"/>
              <a:t>.</a:t>
            </a:r>
          </a:p>
          <a:p>
            <a:r>
              <a:rPr lang="sk-SK" dirty="0"/>
              <a:t>Vývoj tohto systému je popísaný v rôznych záverečných prácach, od dodaní menších funkcionalít ako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sk-SK" dirty="0"/>
              <a:t>aj v mojom prípade, až po väčšie zmeny </a:t>
            </a:r>
            <a:r>
              <a:rPr lang="en-GB" dirty="0" err="1"/>
              <a:t>napr</a:t>
            </a:r>
            <a:r>
              <a:rPr lang="en-GB" dirty="0"/>
              <a:t>. </a:t>
            </a:r>
            <a:r>
              <a:rPr lang="sk-SK" dirty="0"/>
              <a:t>dátového modelu v diplomových prácach.</a:t>
            </a:r>
          </a:p>
          <a:p>
            <a:r>
              <a:rPr lang="sk-SK" dirty="0"/>
              <a:t>Používateľské rozhranie je </a:t>
            </a:r>
            <a:r>
              <a:rPr lang="en-GB" dirty="0" err="1"/>
              <a:t>nakodene</a:t>
            </a:r>
            <a:r>
              <a:rPr lang="en-GB" dirty="0"/>
              <a:t> </a:t>
            </a:r>
            <a:r>
              <a:rPr lang="en-GB" dirty="0" err="1"/>
              <a:t>pomocou</a:t>
            </a:r>
            <a:r>
              <a:rPr lang="sk-SK" dirty="0"/>
              <a:t> </a:t>
            </a:r>
            <a:r>
              <a:rPr lang="sk-SK" dirty="0" err="1"/>
              <a:t>frameworku</a:t>
            </a:r>
            <a:r>
              <a:rPr lang="sk-SK" dirty="0"/>
              <a:t> </a:t>
            </a:r>
            <a:r>
              <a:rPr lang="sk-SK" dirty="0" err="1"/>
              <a:t>React</a:t>
            </a:r>
            <a:r>
              <a:rPr lang="sk-SK" dirty="0"/>
              <a:t> </a:t>
            </a:r>
            <a:r>
              <a:rPr lang="en-GB" dirty="0"/>
              <a:t>a </a:t>
            </a:r>
            <a:r>
              <a:rPr lang="sk-SK" dirty="0" err="1"/>
              <a:t>stavoveho</a:t>
            </a:r>
            <a:r>
              <a:rPr lang="sk-SK" dirty="0"/>
              <a:t> </a:t>
            </a:r>
            <a:r>
              <a:rPr lang="sk-SK" dirty="0" err="1"/>
              <a:t>frameworku</a:t>
            </a:r>
            <a:r>
              <a:rPr lang="sk-SK" dirty="0"/>
              <a:t> </a:t>
            </a:r>
            <a:r>
              <a:rPr lang="sk-SK" dirty="0" err="1"/>
              <a:t>Redux</a:t>
            </a:r>
            <a:r>
              <a:rPr lang="sk-SK" dirty="0"/>
              <a:t>.</a:t>
            </a:r>
          </a:p>
          <a:p>
            <a:r>
              <a:rPr lang="sk-SK" dirty="0" err="1"/>
              <a:t>Backend</a:t>
            </a:r>
            <a:r>
              <a:rPr lang="sk-SK" dirty="0"/>
              <a:t> využíva sémanticky dátový model na baze RDF v sémantickej databáze </a:t>
            </a:r>
            <a:r>
              <a:rPr lang="sk-SK" dirty="0" err="1"/>
              <a:t>Virtuoso</a:t>
            </a:r>
            <a:r>
              <a:rPr lang="sk-SK" dirty="0"/>
              <a:t> dopytovanou jazykom SPARQL,</a:t>
            </a:r>
          </a:p>
          <a:p>
            <a:r>
              <a:rPr lang="sk-SK" dirty="0"/>
              <a:t>A taktiež je napísaný v prostredí </a:t>
            </a:r>
            <a:r>
              <a:rPr lang="sk-SK" dirty="0" err="1"/>
              <a:t>NodeJS</a:t>
            </a:r>
            <a:r>
              <a:rPr lang="sk-SK" dirty="0"/>
              <a:t> pomocou </a:t>
            </a:r>
            <a:r>
              <a:rPr lang="sk-SK" dirty="0" err="1"/>
              <a:t>frameworku</a:t>
            </a:r>
            <a:r>
              <a:rPr lang="sk-SK" dirty="0"/>
              <a:t> Express</a:t>
            </a:r>
            <a:r>
              <a:rPr lang="en-GB" dirty="0"/>
              <a:t>.</a:t>
            </a:r>
          </a:p>
          <a:p>
            <a:r>
              <a:rPr lang="sk-SK" dirty="0"/>
              <a:t>No a m</a:t>
            </a:r>
            <a:r>
              <a:rPr lang="en-GB" dirty="0" err="1"/>
              <a:t>ojou</a:t>
            </a:r>
            <a:r>
              <a:rPr lang="en-GB" dirty="0"/>
              <a:t> </a:t>
            </a:r>
            <a:r>
              <a:rPr lang="en-GB" dirty="0" err="1"/>
              <a:t>ulohou</a:t>
            </a:r>
            <a:r>
              <a:rPr lang="en-GB" dirty="0"/>
              <a:t> je do </a:t>
            </a:r>
            <a:r>
              <a:rPr lang="en-GB" dirty="0" err="1"/>
              <a:t>tohto</a:t>
            </a:r>
            <a:r>
              <a:rPr lang="en-GB" dirty="0"/>
              <a:t> </a:t>
            </a:r>
            <a:r>
              <a:rPr lang="en-GB" dirty="0" err="1"/>
              <a:t>systemu</a:t>
            </a:r>
            <a:r>
              <a:rPr lang="en-GB" dirty="0"/>
              <a:t> </a:t>
            </a:r>
            <a:r>
              <a:rPr lang="sk-SK" dirty="0" err="1"/>
              <a:t>pridat</a:t>
            </a:r>
            <a:r>
              <a:rPr lang="sk-SK" dirty="0"/>
              <a:t> </a:t>
            </a:r>
            <a:r>
              <a:rPr lang="en-GB" dirty="0" err="1"/>
              <a:t>funkcionalitu</a:t>
            </a:r>
            <a:r>
              <a:rPr lang="en-GB" dirty="0"/>
              <a:t> </a:t>
            </a:r>
            <a:r>
              <a:rPr lang="en-GB" dirty="0" err="1"/>
              <a:t>Spravy</a:t>
            </a:r>
            <a:r>
              <a:rPr lang="en-GB" dirty="0"/>
              <a:t> </a:t>
            </a:r>
            <a:r>
              <a:rPr lang="en-GB" dirty="0" err="1"/>
              <a:t>dokumentov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2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Obnáša</a:t>
            </a:r>
            <a:r>
              <a:rPr lang="sk-SK" dirty="0"/>
              <a:t> to nasledovné</a:t>
            </a:r>
          </a:p>
          <a:p>
            <a:endParaRPr lang="sk-SK" dirty="0"/>
          </a:p>
          <a:p>
            <a:r>
              <a:rPr lang="en-GB" dirty="0"/>
              <a:t>System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uchovavat</a:t>
            </a:r>
            <a:r>
              <a:rPr lang="en-GB" dirty="0"/>
              <a:t> </a:t>
            </a:r>
            <a:r>
              <a:rPr lang="en-GB" dirty="0" err="1"/>
              <a:t>rozne</a:t>
            </a:r>
            <a:r>
              <a:rPr lang="en-GB" dirty="0"/>
              <a:t> </a:t>
            </a:r>
            <a:r>
              <a:rPr lang="en-GB" dirty="0" err="1"/>
              <a:t>formaty</a:t>
            </a:r>
            <a:r>
              <a:rPr lang="en-GB" dirty="0"/>
              <a:t> </a:t>
            </a:r>
            <a:r>
              <a:rPr lang="en-GB" dirty="0" err="1"/>
              <a:t>dokumentov</a:t>
            </a:r>
            <a:r>
              <a:rPr lang="en-GB" dirty="0"/>
              <a:t> (</a:t>
            </a:r>
            <a:r>
              <a:rPr lang="en-GB" dirty="0" err="1"/>
              <a:t>pdfka</a:t>
            </a:r>
            <a:r>
              <a:rPr lang="en-GB" dirty="0"/>
              <a:t>, </a:t>
            </a:r>
            <a:r>
              <a:rPr lang="en-GB" dirty="0" err="1"/>
              <a:t>prezentacie</a:t>
            </a:r>
            <a:r>
              <a:rPr lang="en-GB" dirty="0"/>
              <a:t>, </a:t>
            </a:r>
            <a:r>
              <a:rPr lang="en-GB" dirty="0" err="1"/>
              <a:t>atd</a:t>
            </a:r>
            <a:r>
              <a:rPr lang="en-GB" dirty="0"/>
              <a:t>).</a:t>
            </a:r>
          </a:p>
          <a:p>
            <a:endParaRPr lang="sk-SK" dirty="0"/>
          </a:p>
          <a:p>
            <a:r>
              <a:rPr lang="en-GB" dirty="0"/>
              <a:t>Co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tyka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sk-SK" dirty="0" err="1"/>
              <a:t>ovych</a:t>
            </a:r>
            <a:r>
              <a:rPr lang="en-GB" dirty="0"/>
              <a:t> </a:t>
            </a:r>
            <a:r>
              <a:rPr lang="en-GB" dirty="0" err="1"/>
              <a:t>prav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nieco</a:t>
            </a:r>
            <a:r>
              <a:rPr lang="en-GB" dirty="0"/>
              <a:t> v </a:t>
            </a:r>
            <a:r>
              <a:rPr lang="en-GB" dirty="0" err="1"/>
              <a:t>zmysle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en-GB" dirty="0"/>
              <a:t> </a:t>
            </a:r>
            <a:r>
              <a:rPr lang="en-GB" dirty="0" err="1"/>
              <a:t>ak</a:t>
            </a:r>
            <a:r>
              <a:rPr lang="en-GB" dirty="0"/>
              <a:t> </a:t>
            </a:r>
            <a:r>
              <a:rPr lang="en-GB" dirty="0" err="1"/>
              <a:t>mame</a:t>
            </a:r>
            <a:r>
              <a:rPr lang="en-GB" dirty="0"/>
              <a:t> </a:t>
            </a:r>
            <a:r>
              <a:rPr lang="en-GB" dirty="0" err="1"/>
              <a:t>nejaky</a:t>
            </a:r>
            <a:r>
              <a:rPr lang="en-GB" dirty="0"/>
              <a:t> </a:t>
            </a:r>
            <a:r>
              <a:rPr lang="en-GB" dirty="0" err="1"/>
              <a:t>kurz</a:t>
            </a:r>
            <a:r>
              <a:rPr lang="en-GB" dirty="0"/>
              <a:t> </a:t>
            </a:r>
            <a:r>
              <a:rPr lang="en-GB" dirty="0" err="1"/>
              <a:t>napr</a:t>
            </a:r>
            <a:r>
              <a:rPr lang="en-GB" dirty="0"/>
              <a:t>. </a:t>
            </a:r>
            <a:r>
              <a:rPr lang="en-GB" dirty="0" err="1"/>
              <a:t>Matematika</a:t>
            </a:r>
            <a:r>
              <a:rPr lang="en-GB" dirty="0"/>
              <a:t> 3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dokumenty</a:t>
            </a:r>
            <a:r>
              <a:rPr lang="en-GB" dirty="0"/>
              <a:t> v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kurze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pristupne</a:t>
            </a:r>
            <a:r>
              <a:rPr lang="sk-SK" dirty="0"/>
              <a:t> len</a:t>
            </a:r>
            <a:r>
              <a:rPr lang="en-GB" dirty="0"/>
              <a:t> </a:t>
            </a:r>
            <a:r>
              <a:rPr lang="en-GB" dirty="0" err="1"/>
              <a:t>tym</a:t>
            </a:r>
            <a:r>
              <a:rPr lang="en-GB" dirty="0"/>
              <a:t> </a:t>
            </a:r>
            <a:r>
              <a:rPr lang="en-GB" dirty="0" err="1"/>
              <a:t>studentom</a:t>
            </a:r>
            <a:r>
              <a:rPr lang="en-GB" dirty="0"/>
              <a:t> </a:t>
            </a:r>
            <a:r>
              <a:rPr lang="en-GB" dirty="0" err="1"/>
              <a:t>ktory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maju</a:t>
            </a:r>
            <a:r>
              <a:rPr lang="en-GB" dirty="0"/>
              <a:t> </a:t>
            </a:r>
            <a:r>
              <a:rPr lang="en-GB" dirty="0" err="1"/>
              <a:t>zapisany</a:t>
            </a:r>
            <a:r>
              <a:rPr lang="en-GB" dirty="0"/>
              <a:t>.</a:t>
            </a:r>
          </a:p>
          <a:p>
            <a:endParaRPr lang="sk-SK" dirty="0"/>
          </a:p>
          <a:p>
            <a:r>
              <a:rPr lang="sk-SK" dirty="0" err="1"/>
              <a:t>Dalej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pouzivatel</a:t>
            </a:r>
            <a:r>
              <a:rPr lang="en-GB" dirty="0"/>
              <a:t> mat </a:t>
            </a:r>
            <a:r>
              <a:rPr lang="en-GB" dirty="0" err="1"/>
              <a:t>moznost</a:t>
            </a:r>
            <a:r>
              <a:rPr lang="en-GB" dirty="0"/>
              <a:t> </a:t>
            </a:r>
            <a:r>
              <a:rPr lang="en-GB" dirty="0" err="1"/>
              <a:t>nahravat</a:t>
            </a:r>
            <a:r>
              <a:rPr lang="en-GB" dirty="0"/>
              <a:t> </a:t>
            </a:r>
            <a:r>
              <a:rPr lang="en-GB" dirty="0" err="1"/>
              <a:t>dokumenty</a:t>
            </a:r>
            <a:r>
              <a:rPr lang="en-GB" dirty="0"/>
              <a:t> a </a:t>
            </a:r>
            <a:r>
              <a:rPr lang="en-GB" dirty="0" err="1"/>
              <a:t>vidiet</a:t>
            </a:r>
            <a:r>
              <a:rPr lang="en-GB" dirty="0"/>
              <a:t> </a:t>
            </a:r>
            <a:r>
              <a:rPr lang="en-GB" dirty="0" err="1"/>
              <a:t>vykonane</a:t>
            </a:r>
            <a:r>
              <a:rPr lang="en-GB" dirty="0"/>
              <a:t> </a:t>
            </a:r>
            <a:r>
              <a:rPr lang="en-GB" dirty="0" err="1"/>
              <a:t>zmeny</a:t>
            </a:r>
            <a:r>
              <a:rPr lang="en-GB" dirty="0"/>
              <a:t> v </a:t>
            </a:r>
            <a:r>
              <a:rPr lang="en-GB" dirty="0" err="1"/>
              <a:t>dokumentoch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sk-SK" dirty="0" err="1"/>
              <a:t>Aplikacia</a:t>
            </a:r>
            <a:r>
              <a:rPr lang="sk-SK" dirty="0"/>
              <a:t> bude </a:t>
            </a:r>
            <a:r>
              <a:rPr lang="sk-SK" dirty="0" err="1"/>
              <a:t>vediet</a:t>
            </a:r>
            <a:r>
              <a:rPr lang="sk-SK" dirty="0"/>
              <a:t> dokumenty na </a:t>
            </a:r>
            <a:r>
              <a:rPr lang="sk-SK" dirty="0" err="1"/>
              <a:t>stranke</a:t>
            </a:r>
            <a:r>
              <a:rPr lang="sk-SK" dirty="0"/>
              <a:t> </a:t>
            </a:r>
            <a:r>
              <a:rPr lang="sk-SK" dirty="0" err="1"/>
              <a:t>vyrenderovat</a:t>
            </a:r>
            <a:r>
              <a:rPr lang="sk-SK" dirty="0"/>
              <a:t> </a:t>
            </a:r>
            <a:r>
              <a:rPr lang="en-GB" dirty="0"/>
              <a:t>(</a:t>
            </a:r>
            <a:r>
              <a:rPr lang="en-GB" dirty="0" err="1"/>
              <a:t>napr</a:t>
            </a:r>
            <a:r>
              <a:rPr lang="en-GB" dirty="0"/>
              <a:t> </a:t>
            </a:r>
            <a:r>
              <a:rPr lang="en-GB" dirty="0" err="1"/>
              <a:t>PDFko</a:t>
            </a:r>
            <a:r>
              <a:rPr lang="en-GB" dirty="0"/>
              <a:t> </a:t>
            </a:r>
            <a:r>
              <a:rPr lang="en-GB" dirty="0" err="1"/>
              <a:t>pomocou</a:t>
            </a:r>
            <a:r>
              <a:rPr lang="en-GB" dirty="0"/>
              <a:t> </a:t>
            </a:r>
            <a:r>
              <a:rPr lang="sk-SK" dirty="0"/>
              <a:t>napr. </a:t>
            </a:r>
            <a:r>
              <a:rPr lang="en-GB" dirty="0" err="1"/>
              <a:t>kniznice</a:t>
            </a:r>
            <a:r>
              <a:rPr lang="en-GB" dirty="0"/>
              <a:t> PDF.js)</a:t>
            </a:r>
            <a:endParaRPr lang="sk-SK" dirty="0"/>
          </a:p>
          <a:p>
            <a:endParaRPr lang="en-GB" dirty="0"/>
          </a:p>
          <a:p>
            <a:r>
              <a:rPr lang="en-GB" dirty="0" err="1"/>
              <a:t>Nakoniec</a:t>
            </a:r>
            <a:r>
              <a:rPr lang="en-GB" dirty="0"/>
              <a:t>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tieto</a:t>
            </a:r>
            <a:r>
              <a:rPr lang="en-GB" dirty="0"/>
              <a:t> </a:t>
            </a:r>
            <a:r>
              <a:rPr lang="en-GB" dirty="0" err="1"/>
              <a:t>dokumenty</a:t>
            </a:r>
            <a:r>
              <a:rPr lang="en-GB" dirty="0"/>
              <a:t> </a:t>
            </a:r>
            <a:r>
              <a:rPr lang="sk-SK" dirty="0"/>
              <a:t>na seba </a:t>
            </a:r>
            <a:r>
              <a:rPr lang="sk-SK" dirty="0" err="1"/>
              <a:t>nadvazovat</a:t>
            </a:r>
            <a:r>
              <a:rPr lang="sk-SK" dirty="0"/>
              <a:t> pomocou </a:t>
            </a:r>
            <a:r>
              <a:rPr lang="en-GB" dirty="0" err="1"/>
              <a:t>metadat</a:t>
            </a:r>
            <a:endParaRPr lang="en-GB" dirty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4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K zadaniu potrebujem </a:t>
            </a:r>
            <a:r>
              <a:rPr lang="sk-SK" dirty="0" err="1"/>
              <a:t>ovladat</a:t>
            </a:r>
            <a:r>
              <a:rPr lang="sk-SK" dirty="0"/>
              <a:t> </a:t>
            </a:r>
            <a:r>
              <a:rPr lang="sk-SK" dirty="0" err="1"/>
              <a:t>React</a:t>
            </a:r>
            <a:r>
              <a:rPr lang="sk-SK" dirty="0"/>
              <a:t> a </a:t>
            </a:r>
            <a:r>
              <a:rPr lang="sk-SK" dirty="0" err="1"/>
              <a:t>Redux</a:t>
            </a:r>
            <a:r>
              <a:rPr lang="sk-SK" dirty="0"/>
              <a:t>, kto mi </a:t>
            </a:r>
            <a:r>
              <a:rPr lang="sk-SK" dirty="0" err="1"/>
              <a:t>pomozu</a:t>
            </a:r>
            <a:r>
              <a:rPr lang="sk-SK" dirty="0"/>
              <a:t> tieto </a:t>
            </a:r>
            <a:r>
              <a:rPr lang="sk-SK" dirty="0" err="1"/>
              <a:t>tutorialy</a:t>
            </a:r>
            <a:r>
              <a:rPr lang="sk-SK" dirty="0"/>
              <a:t> a </a:t>
            </a:r>
            <a:r>
              <a:rPr lang="sk-SK" dirty="0" err="1"/>
              <a:t>dokumentacie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73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Taktiez</a:t>
            </a:r>
            <a:r>
              <a:rPr lang="sk-SK" dirty="0"/>
              <a:t> je nutné dať mojim komponentom aj dizajn, k tomu môžem použiť nasledovné knižnice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66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Zdrojove</a:t>
            </a:r>
            <a:r>
              <a:rPr lang="en-GB" dirty="0"/>
              <a:t> </a:t>
            </a:r>
            <a:r>
              <a:rPr lang="en-GB" dirty="0" err="1"/>
              <a:t>subory</a:t>
            </a:r>
            <a:r>
              <a:rPr lang="en-GB" dirty="0"/>
              <a:t> </a:t>
            </a:r>
            <a:r>
              <a:rPr lang="en-GB" dirty="0" err="1"/>
              <a:t>kurzoveho</a:t>
            </a:r>
            <a:r>
              <a:rPr lang="en-GB" dirty="0"/>
              <a:t> </a:t>
            </a:r>
            <a:r>
              <a:rPr lang="en-GB" dirty="0" err="1"/>
              <a:t>systeu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viete</a:t>
            </a:r>
            <a:r>
              <a:rPr lang="en-GB" dirty="0"/>
              <a:t> </a:t>
            </a:r>
            <a:r>
              <a:rPr lang="en-GB" dirty="0" err="1"/>
              <a:t>pozriet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tychto</a:t>
            </a:r>
            <a:r>
              <a:rPr lang="en-GB" dirty="0"/>
              <a:t> </a:t>
            </a:r>
            <a:r>
              <a:rPr lang="en-GB" dirty="0" err="1"/>
              <a:t>linkoch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3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Ďalej sa budem odrážať aj od tejto </a:t>
            </a:r>
            <a:r>
              <a:rPr lang="en-GB" dirty="0"/>
              <a:t>l</a:t>
            </a:r>
            <a:r>
              <a:rPr lang="sk-SK" dirty="0" err="1"/>
              <a:t>iteratúr</a:t>
            </a:r>
            <a:r>
              <a:rPr lang="en-GB" dirty="0"/>
              <a:t>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65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je k </a:t>
            </a:r>
            <a:r>
              <a:rPr lang="en-GB" dirty="0" err="1"/>
              <a:t>mojmu</a:t>
            </a:r>
            <a:r>
              <a:rPr lang="en-GB" dirty="0"/>
              <a:t> </a:t>
            </a:r>
            <a:r>
              <a:rPr lang="en-GB" dirty="0" err="1"/>
              <a:t>zadaniu</a:t>
            </a:r>
            <a:r>
              <a:rPr lang="en-GB" dirty="0"/>
              <a:t> </a:t>
            </a:r>
            <a:r>
              <a:rPr lang="en-GB" dirty="0" err="1"/>
              <a:t>vsetko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87BAE-1AC6-458E-8467-B3DC3137435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2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942EA-D3F1-4310-A30C-607A11D23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BAA23-F80F-4A52-9E42-379BC6F28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91E3A-6D0B-420D-B272-373DD0E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D99C1-5D46-40C7-B32F-72B87FCD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8FBBB-E382-43BD-826D-999F2E13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6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8779-CEF4-4806-881F-41EC9DE4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4244D-6EB3-4A93-9975-0ABED2CEC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8594-C1A1-4E1F-A6B3-2D54A11B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6E3DF-F5F1-4CB9-A3AC-2DCE5DE6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9691-FE4A-41F4-B49E-CD7C1A18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60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C43EF-E123-4EE6-A9D7-E869DD34A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88D1D-7607-486A-9238-A17BFC146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59547-9CDE-4B72-959D-1879409A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84BA4-426E-4259-AD7D-30745CF3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1C3F-9DF8-4290-9474-663231EE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9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A0C9-6597-4B6A-8FDE-D958EFE7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E239-18AC-48AF-B2B8-0C7AF4399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97F33-611A-4DD5-A0A7-6EFD1D06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453F1-E79D-4BFB-AA84-E8D91D0F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CBDFA-A826-4007-B8DD-91C6D10C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02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E6CE-F404-47A6-81C6-A8D996D6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D6D3E-F1D3-4F83-A2C0-D19E989A4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2448-3602-4582-BD9E-13196C55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0A7B-215B-469B-A613-01C9555F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0D327-5FDF-4A20-9043-F8ED32B1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52AF-B019-44B1-AF0E-DE4D34A5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ECCC4-E688-4F18-B50A-398E96880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A2D2C-B99D-4817-B9BD-C2673823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82771-9EA2-489D-85B1-8FE9AE28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7D832-E0DB-44E4-ACDD-685F2A3F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896D9-2A67-4DC2-9E22-4D6D2B0D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43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F570-F6A3-4F9F-88C0-9219B746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AE139-5B62-4674-BF93-399B4EA9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1DD73-02B7-4853-925C-8578C1A59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DA8BF-38BD-4D0A-BBE5-EDB699632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C0462-A010-44D2-B656-283AF8F1C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14CB5-4AFF-4AD8-9CD7-0D6E2527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AE0C8-8850-41FB-A953-44D1DD6C9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429CC-45EE-415F-A94E-98B2A63F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5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BF2A-571F-420E-B83A-6D1692EC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A966D-9C4C-4587-BCEF-45AFF6BE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07ECA-3825-48BF-A03D-22C2CE59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E2675-0A93-4087-B05D-B398F80C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7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8D449-BC15-450A-983F-678E18EA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B6B42-19EE-43F7-BA44-14DD5A76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5692C-8300-46E6-B2EB-86D28CEC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8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87E9-0A46-44DB-87C7-1D477FEA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3C52-7B3A-49A5-ACD7-A9EDB80CB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37CCB-A344-4E9E-AA5C-A377912EE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ED831-2006-4A23-A722-DF8B3800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BF23A-4652-4FEF-8BF3-CFCC17F0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1BE0F-0738-4243-B084-8C0B47CB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7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22BC-096C-4D0F-A7F1-5442EB7B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3BF3F9-2A43-43A0-A5C4-F80E6AF9C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0C971-DB01-481B-895B-C1B3FB0E7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6C106-BCDC-4BA8-849B-C0FDD7BD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31D7C-A15A-4E7C-9964-69F39008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50AD1-7907-4550-94DE-1CB5A4C3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3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98921-08D7-4D11-AC0B-31C5CA5A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1A373-F547-4A7F-8925-6A44BD85D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94BF-F07C-4009-AF9D-B273369E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47B3-D0B6-4158-B40B-68413D8F1A7F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420B0-3134-41F1-AEB0-EF728E7B4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DD2A8-2AA9-4B0C-A5C4-B73367A81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3B0E-B179-42F7-8D41-E099C1B9A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js.org/tutorial/tutoria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dux.js.org/tutorials/fundamentals/part-1-overview" TargetMode="External"/><Relationship Id="rId5" Type="http://schemas.openxmlformats.org/officeDocument/2006/relationships/hyperlink" Target="https://redux.js.org/tutorials/essentials/part-1-overview-concepts" TargetMode="External"/><Relationship Id="rId4" Type="http://schemas.openxmlformats.org/officeDocument/2006/relationships/hyperlink" Target="https://reactjs.org/docs/hooks-intro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-bootstrap.github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ui.com/" TargetMode="External"/><Relationship Id="rId4" Type="http://schemas.openxmlformats.org/officeDocument/2006/relationships/hyperlink" Target="https://reactstrap.github.i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tfyz-sk/courses-fronte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atfyz-sk/courses-backen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FFFF6-0D8C-4DC2-B741-97578D270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sk-SK" sz="1400">
                <a:solidFill>
                  <a:srgbClr val="080808"/>
                </a:solidFill>
              </a:rPr>
              <a:t>Rastislav Urbanek</a:t>
            </a:r>
            <a:r>
              <a:rPr lang="en-GB" sz="1400">
                <a:solidFill>
                  <a:srgbClr val="080808"/>
                </a:solidFill>
              </a:rPr>
              <a:t>, 3AIN</a:t>
            </a:r>
          </a:p>
          <a:p>
            <a:r>
              <a:rPr lang="sk-SK" sz="1400">
                <a:solidFill>
                  <a:srgbClr val="080808"/>
                </a:solidFill>
              </a:rPr>
              <a:t>Vedúci: </a:t>
            </a:r>
            <a:r>
              <a:rPr lang="en-GB" sz="1400">
                <a:solidFill>
                  <a:srgbClr val="080808"/>
                </a:solidFill>
              </a:rPr>
              <a:t>doc. RNDr. Martin Homola, PhD.</a:t>
            </a:r>
            <a:endParaRPr lang="sk-SK" sz="1400">
              <a:solidFill>
                <a:srgbClr val="080808"/>
              </a:solidFill>
            </a:endParaRPr>
          </a:p>
          <a:p>
            <a:r>
              <a:rPr lang="sk-SK" sz="1400">
                <a:solidFill>
                  <a:srgbClr val="080808"/>
                </a:solidFill>
              </a:rPr>
              <a:t>Konzultant: </a:t>
            </a:r>
            <a:r>
              <a:rPr lang="en-GB" sz="1400">
                <a:solidFill>
                  <a:srgbClr val="080808"/>
                </a:solidFill>
              </a:rPr>
              <a:t>Mgr. Ján Kľuka, PhD.</a:t>
            </a:r>
          </a:p>
          <a:p>
            <a:endParaRPr lang="en-GB" sz="14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0FC468-BE3D-4505-A05B-F7F0DDF69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3600" dirty="0" err="1">
                <a:solidFill>
                  <a:srgbClr val="080808"/>
                </a:solidFill>
              </a:rPr>
              <a:t>Spr</a:t>
            </a:r>
            <a:r>
              <a:rPr lang="sk-SK" sz="3600" dirty="0" err="1">
                <a:solidFill>
                  <a:srgbClr val="080808"/>
                </a:solidFill>
              </a:rPr>
              <a:t>áva</a:t>
            </a:r>
            <a:r>
              <a:rPr lang="sk-SK" sz="3600" dirty="0">
                <a:solidFill>
                  <a:srgbClr val="080808"/>
                </a:solidFill>
              </a:rPr>
              <a:t> dokumentov v kurzovom systéme</a:t>
            </a:r>
            <a:endParaRPr lang="en-GB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6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454728-F305-47BE-AE66-08CEE349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/>
              <a:t>Kurzový systém Courses 	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B771-6466-407F-88E7-08DA7076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sk-SK" sz="2000"/>
              <a:t>Niečo ako Moodle</a:t>
            </a:r>
          </a:p>
          <a:p>
            <a:r>
              <a:rPr lang="sk-SK" sz="2000"/>
              <a:t>Vyvíjaný od roku 2013</a:t>
            </a:r>
          </a:p>
          <a:p>
            <a:r>
              <a:rPr lang="en-GB" sz="2000"/>
              <a:t>napísaný v Reacte so stavovým frameworkom Redux</a:t>
            </a:r>
            <a:endParaRPr lang="sk-SK" sz="2000"/>
          </a:p>
          <a:p>
            <a:r>
              <a:rPr lang="sk-SK" sz="2000"/>
              <a:t>Semanticky datovy model na baze RDF</a:t>
            </a:r>
          </a:p>
          <a:p>
            <a:r>
              <a:rPr lang="sk-SK" sz="2000"/>
              <a:t>Backend: NodeJS, framework Express, Virtuoso, SPARQL</a:t>
            </a:r>
          </a:p>
          <a:p>
            <a:endParaRPr lang="en-GB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0400E-49ED-4DC6-A2FB-55E25AC70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 dirty="0"/>
              <a:t>Čo to </a:t>
            </a:r>
            <a:r>
              <a:rPr lang="sk-SK" sz="3600" dirty="0" err="1"/>
              <a:t>obnáša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67C4-D74A-4526-B41A-33D2EA69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Rôzne formáty dokumentov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Systém práv a zdieľanie dokumentov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História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Rôzne formy zobrazovania (napr. prezentácia)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Reprezentácia metadát (témy a vzťahy medzi dokumentami)</a:t>
            </a:r>
          </a:p>
          <a:p>
            <a:endParaRPr lang="en-GB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1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9F329-0928-4F73-90D9-022B1BC1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 b="1"/>
              <a:t>Zdroje k </a:t>
            </a:r>
            <a:r>
              <a:rPr lang="sk-SK" sz="3600" b="1"/>
              <a:t>technológiam</a:t>
            </a:r>
            <a:endParaRPr lang="en-GB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4C234-823B-42F1-8B45-D82F5CDA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Š</a:t>
            </a:r>
            <a:r>
              <a:rPr lang="en-GB" sz="2000" dirty="0" err="1"/>
              <a:t>tandardn</a:t>
            </a:r>
            <a:r>
              <a:rPr lang="sk-SK" sz="2000" dirty="0"/>
              <a:t>é tutoriály</a:t>
            </a:r>
          </a:p>
          <a:p>
            <a:pPr marL="0" indent="0">
              <a:buNone/>
            </a:pPr>
            <a:r>
              <a:rPr lang="sk-SK" sz="2000" dirty="0" err="1"/>
              <a:t>React</a:t>
            </a:r>
            <a:endParaRPr lang="en-GB" sz="2000" dirty="0"/>
          </a:p>
          <a:p>
            <a:r>
              <a:rPr lang="en-GB" sz="2000" dirty="0"/>
              <a:t>React: </a:t>
            </a:r>
            <a:r>
              <a:rPr lang="en-GB" sz="2000" dirty="0">
                <a:hlinkClick r:id="rId3"/>
              </a:rPr>
              <a:t>https://reactjs.org/tutorial/tutorial.html</a:t>
            </a:r>
            <a:endParaRPr lang="en-GB" sz="2000" dirty="0"/>
          </a:p>
          <a:p>
            <a:r>
              <a:rPr lang="en-GB" sz="2000" dirty="0"/>
              <a:t>React s </a:t>
            </a:r>
            <a:r>
              <a:rPr lang="en-GB" sz="2000" dirty="0" err="1"/>
              <a:t>funkcionálnymi</a:t>
            </a:r>
            <a:r>
              <a:rPr lang="en-GB" sz="2000" dirty="0"/>
              <a:t> </a:t>
            </a:r>
            <a:r>
              <a:rPr lang="en-GB" sz="2000" dirty="0" err="1"/>
              <a:t>komponentmi</a:t>
            </a:r>
            <a:r>
              <a:rPr lang="en-GB" sz="2000" dirty="0"/>
              <a:t> a </a:t>
            </a:r>
            <a:r>
              <a:rPr lang="en-GB" sz="2000" dirty="0" err="1"/>
              <a:t>hookmi</a:t>
            </a:r>
            <a:r>
              <a:rPr lang="en-GB" sz="2000" dirty="0"/>
              <a:t>: </a:t>
            </a:r>
            <a:r>
              <a:rPr lang="en-GB" sz="2000" dirty="0">
                <a:hlinkClick r:id="rId4"/>
              </a:rPr>
              <a:t>https://reactjs.org/docs/hooks-intro.html</a:t>
            </a:r>
            <a:endParaRPr lang="en-GB" sz="2000" dirty="0"/>
          </a:p>
          <a:p>
            <a:pPr marL="0" indent="0">
              <a:buNone/>
            </a:pPr>
            <a:r>
              <a:rPr lang="sk-SK" sz="2000" dirty="0" err="1"/>
              <a:t>Redux</a:t>
            </a:r>
            <a:endParaRPr lang="sk-SK" sz="2000" dirty="0"/>
          </a:p>
          <a:p>
            <a:r>
              <a:rPr lang="it-IT" sz="2000" dirty="0">
                <a:hlinkClick r:id="rId5"/>
              </a:rPr>
              <a:t>https://redux.js.org/tutorials/essentials/part-1-overview-concepts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https://redux.js.org/tutorials/fundamentals/part-1-overview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4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A5838F-FF5F-48CC-9FDB-C10450E3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 b="1"/>
              <a:t>Zdroje k dizajnovým aspektom práce</a:t>
            </a:r>
            <a:endParaRPr lang="en-GB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E9B9F-8DC4-4614-89DE-834D6B157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/>
              <a:t>React boostrap</a:t>
            </a:r>
            <a:endParaRPr lang="sk-SK" sz="2000">
              <a:hlinkClick r:id="rId3"/>
            </a:endParaRPr>
          </a:p>
          <a:p>
            <a:pPr marL="0" indent="0">
              <a:buNone/>
            </a:pPr>
            <a:r>
              <a:rPr lang="en-GB" sz="2000">
                <a:hlinkClick r:id="rId3"/>
              </a:rPr>
              <a:t>https://react-bootstrap.github.io/</a:t>
            </a:r>
            <a:endParaRPr lang="sk-SK" sz="2000"/>
          </a:p>
          <a:p>
            <a:pPr marL="0" indent="0">
              <a:buNone/>
            </a:pPr>
            <a:r>
              <a:rPr lang="sk-SK" sz="2000"/>
              <a:t>Reactstrap</a:t>
            </a:r>
          </a:p>
          <a:p>
            <a:pPr marL="0" indent="0">
              <a:buNone/>
            </a:pPr>
            <a:r>
              <a:rPr lang="en-GB" sz="2000">
                <a:hlinkClick r:id="rId4"/>
              </a:rPr>
              <a:t>https://reactstrap.github.io/</a:t>
            </a:r>
            <a:endParaRPr lang="sk-SK" sz="2000"/>
          </a:p>
          <a:p>
            <a:pPr marL="0" indent="0">
              <a:buNone/>
            </a:pPr>
            <a:r>
              <a:rPr lang="sk-SK" sz="2000"/>
              <a:t>Material UI</a:t>
            </a:r>
          </a:p>
          <a:p>
            <a:pPr marL="0" indent="0">
              <a:buNone/>
            </a:pPr>
            <a:r>
              <a:rPr lang="en-GB" sz="2000">
                <a:hlinkClick r:id="rId5"/>
              </a:rPr>
              <a:t>https://mui.com</a:t>
            </a:r>
            <a:endParaRPr lang="sk-SK" sz="2000"/>
          </a:p>
          <a:p>
            <a:pPr marL="0" indent="0">
              <a:buNone/>
            </a:pPr>
            <a:endParaRPr lang="sk-SK" sz="2000"/>
          </a:p>
          <a:p>
            <a:pPr marL="0" indent="0">
              <a:buNone/>
            </a:pPr>
            <a:endParaRPr lang="sk-SK" sz="2000"/>
          </a:p>
          <a:p>
            <a:pPr marL="0" indent="0">
              <a:buNone/>
            </a:pPr>
            <a:endParaRPr lang="en-GB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E9F458-C1EF-470D-B3EB-6A4C74B2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/>
              <a:t>Zdrojaky systému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EC0F-0AF8-41A8-B289-CE63C2FB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0">
                <a:effectLst/>
                <a:latin typeface="Consolas" panose="020B0609020204030204" pitchFamily="49" charset="0"/>
                <a:hlinkClick r:id="rId3"/>
              </a:rPr>
              <a:t>https://github.com/matfyz-sk/courses-frontend</a:t>
            </a:r>
            <a:endParaRPr lang="sk-SK" sz="2000" b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b="0">
                <a:effectLst/>
                <a:latin typeface="Consolas" panose="020B0609020204030204" pitchFamily="49" charset="0"/>
                <a:hlinkClick r:id="rId4"/>
              </a:rPr>
              <a:t>https://github.com/matfyz-sk/courses-backend</a:t>
            </a:r>
            <a:endParaRPr lang="sk-SK" sz="200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sk-SK" sz="2000" b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sz="2000" b="0"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3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8521C-F47E-4D48-A68D-CAEACBC6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3600" b="1"/>
              <a:t>Literatúra</a:t>
            </a:r>
            <a:endParaRPr lang="en-GB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401B-940A-4F8C-A97E-95DF547F1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000"/>
              <a:t>Homola, M., Kl’uka, J., Kubincová, Z., Marmanová, P. and Cifra, M., 2019. Timing the Adaptive Learning Process with Events Ontology. In International Conference on Web-Based Learning (pp. 3-14). Springer, Cham.</a:t>
            </a:r>
          </a:p>
          <a:p>
            <a:pPr>
              <a:buFont typeface="+mj-lt"/>
              <a:buAutoNum type="arabicPeriod"/>
            </a:pPr>
            <a:r>
              <a:rPr lang="en-GB" sz="2000"/>
              <a:t>Antoniou, G. and Van Harmelen, F., 2004. A semantic web primer. MIT press.</a:t>
            </a:r>
          </a:p>
          <a:p>
            <a:pPr>
              <a:buFont typeface="+mj-lt"/>
              <a:buAutoNum type="arabicPeriod"/>
            </a:pPr>
            <a:r>
              <a:rPr lang="en-GB" sz="2000"/>
              <a:t>Tarus, J.K., Niu, Z., Mustafa, G., 2018. Knowledge-based recommendation: a review of ontology-based recommender systems for e-learning. Artificial intelligence review 50(1), 21–48</a:t>
            </a:r>
          </a:p>
          <a:p>
            <a:pPr marL="0" indent="0">
              <a:buNone/>
            </a:pPr>
            <a:r>
              <a:rPr lang="en-GB" sz="2000"/>
              <a:t>4.Milan Cifra: Sémantický dátový model pre podporný kurzový systém Milan Cifra ; školiteľ Ján Kľuka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4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0B845-09BE-4315-A5D8-56AC49DE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Ďakujem za pozornosť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628</Words>
  <Application>Microsoft Office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Správa dokumentov v kurzovom systéme</vt:lpstr>
      <vt:lpstr>Kurzový systém Courses  </vt:lpstr>
      <vt:lpstr>Čo to obnáša</vt:lpstr>
      <vt:lpstr>Zdroje k technológiam</vt:lpstr>
      <vt:lpstr>Zdroje k dizajnovým aspektom práce</vt:lpstr>
      <vt:lpstr>Zdrojaky systému</vt:lpstr>
      <vt:lpstr>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dokumentov v kurzovom systéme</dc:title>
  <dc:creator>Urbanek Rastislav</dc:creator>
  <cp:lastModifiedBy>Urbanek Rastislav</cp:lastModifiedBy>
  <cp:revision>20</cp:revision>
  <dcterms:created xsi:type="dcterms:W3CDTF">2021-11-23T14:31:45Z</dcterms:created>
  <dcterms:modified xsi:type="dcterms:W3CDTF">2021-11-29T21:49:38Z</dcterms:modified>
</cp:coreProperties>
</file>