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59" r:id="rId5"/>
    <p:sldId id="262" r:id="rId6"/>
    <p:sldId id="263" r:id="rId7"/>
    <p:sldId id="258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8167" autoAdjust="0"/>
  </p:normalViewPr>
  <p:slideViewPr>
    <p:cSldViewPr snapToGrid="0">
      <p:cViewPr varScale="1">
        <p:scale>
          <a:sx n="66" d="100"/>
          <a:sy n="66" d="100"/>
        </p:scale>
        <p:origin x="22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387ED-9D92-4A7A-8843-B34F92142F6D}" type="datetimeFigureOut">
              <a:rPr lang="en-GB" smtClean="0"/>
              <a:t>29/11/2021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87BAE-1AC6-458E-8467-B3DC31374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712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Ahojte</a:t>
            </a:r>
            <a:r>
              <a:rPr lang="sk-SK" dirty="0"/>
              <a:t>,</a:t>
            </a:r>
            <a:r>
              <a:rPr lang="en-GB" dirty="0"/>
              <a:t> </a:t>
            </a:r>
            <a:r>
              <a:rPr lang="en-GB" dirty="0" err="1"/>
              <a:t>moje</a:t>
            </a:r>
            <a:r>
              <a:rPr lang="en-GB" dirty="0"/>
              <a:t> </a:t>
            </a:r>
            <a:r>
              <a:rPr lang="en-GB" dirty="0" err="1"/>
              <a:t>meno</a:t>
            </a:r>
            <a:r>
              <a:rPr lang="en-GB" dirty="0"/>
              <a:t> je Rastislav Urbanek a v </a:t>
            </a:r>
            <a:r>
              <a:rPr lang="en-GB" dirty="0" err="1"/>
              <a:t>tomto</a:t>
            </a:r>
            <a:r>
              <a:rPr lang="en-GB" dirty="0"/>
              <a:t> </a:t>
            </a:r>
            <a:r>
              <a:rPr lang="en-GB" dirty="0" err="1"/>
              <a:t>videu</a:t>
            </a:r>
            <a:r>
              <a:rPr lang="en-GB" dirty="0"/>
              <a:t> </a:t>
            </a:r>
            <a:r>
              <a:rPr lang="en-GB" dirty="0" err="1"/>
              <a:t>vam</a:t>
            </a:r>
            <a:r>
              <a:rPr lang="en-GB" dirty="0"/>
              <a:t> </a:t>
            </a:r>
            <a:r>
              <a:rPr lang="en-GB" dirty="0" err="1"/>
              <a:t>ukazem</a:t>
            </a:r>
            <a:r>
              <a:rPr lang="en-GB" dirty="0"/>
              <a:t> </a:t>
            </a:r>
            <a:r>
              <a:rPr lang="en-GB" dirty="0" err="1"/>
              <a:t>zadanie</a:t>
            </a:r>
            <a:r>
              <a:rPr lang="en-GB" dirty="0"/>
              <a:t> </a:t>
            </a:r>
            <a:r>
              <a:rPr lang="en-GB" dirty="0" err="1"/>
              <a:t>mojej</a:t>
            </a:r>
            <a:r>
              <a:rPr lang="en-GB" dirty="0"/>
              <a:t> </a:t>
            </a:r>
            <a:r>
              <a:rPr lang="en-GB" dirty="0" err="1"/>
              <a:t>bakalarskej</a:t>
            </a:r>
            <a:r>
              <a:rPr lang="en-GB" dirty="0"/>
              <a:t> </a:t>
            </a:r>
            <a:r>
              <a:rPr lang="en-GB" dirty="0" err="1"/>
              <a:t>prace</a:t>
            </a:r>
            <a:r>
              <a:rPr lang="sk-SK" dirty="0"/>
              <a:t> s </a:t>
            </a:r>
            <a:r>
              <a:rPr lang="sk-SK" dirty="0" err="1"/>
              <a:t>nazvom</a:t>
            </a:r>
            <a:r>
              <a:rPr lang="sk-SK" dirty="0"/>
              <a:t> Sprava dokumentov v kurzovom </a:t>
            </a:r>
            <a:r>
              <a:rPr lang="sk-SK" dirty="0" err="1"/>
              <a:t>systeme</a:t>
            </a:r>
            <a:r>
              <a:rPr lang="en-GB" dirty="0"/>
              <a:t>.</a:t>
            </a:r>
          </a:p>
          <a:p>
            <a:r>
              <a:rPr lang="en-GB" dirty="0" err="1"/>
              <a:t>Skolit</a:t>
            </a:r>
            <a:r>
              <a:rPr lang="sk-SK" dirty="0"/>
              <a:t> </a:t>
            </a:r>
            <a:r>
              <a:rPr lang="en-GB" dirty="0"/>
              <a:t>m</a:t>
            </a:r>
            <a:r>
              <a:rPr lang="sk-SK" dirty="0"/>
              <a:t>a </a:t>
            </a:r>
            <a:r>
              <a:rPr lang="en-GB" dirty="0" err="1"/>
              <a:t>bude</a:t>
            </a:r>
            <a:r>
              <a:rPr lang="en-GB" dirty="0"/>
              <a:t> docent Martin </a:t>
            </a:r>
            <a:r>
              <a:rPr lang="en-GB" dirty="0" err="1"/>
              <a:t>Homola</a:t>
            </a:r>
            <a:r>
              <a:rPr lang="en-GB" dirty="0"/>
              <a:t> a </a:t>
            </a:r>
            <a:r>
              <a:rPr lang="sk-SK" dirty="0" err="1"/>
              <a:t>konzultovat</a:t>
            </a:r>
            <a:r>
              <a:rPr lang="sk-SK" dirty="0"/>
              <a:t> budem s doktorom Janom </a:t>
            </a:r>
            <a:r>
              <a:rPr lang="sk-SK" dirty="0" err="1"/>
              <a:t>Klukom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987BAE-1AC6-458E-8467-B3DC3137435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841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Najprv si povedzme o kurzovom systéme </a:t>
            </a:r>
            <a:r>
              <a:rPr lang="sk-SK" dirty="0" err="1"/>
              <a:t>Courses</a:t>
            </a:r>
            <a:r>
              <a:rPr lang="sk-SK" dirty="0"/>
              <a:t>, </a:t>
            </a:r>
            <a:r>
              <a:rPr lang="en-GB" dirty="0"/>
              <a:t>je to </a:t>
            </a:r>
            <a:r>
              <a:rPr lang="en-GB" dirty="0" err="1"/>
              <a:t>matfyzacka</a:t>
            </a:r>
            <a:r>
              <a:rPr lang="en-GB" dirty="0"/>
              <a:t> </a:t>
            </a:r>
            <a:r>
              <a:rPr lang="en-GB" dirty="0" err="1"/>
              <a:t>alternativa</a:t>
            </a:r>
            <a:r>
              <a:rPr lang="en-GB" dirty="0"/>
              <a:t> k </a:t>
            </a:r>
            <a:r>
              <a:rPr lang="en-GB" dirty="0" err="1"/>
              <a:t>systemu</a:t>
            </a:r>
            <a:r>
              <a:rPr lang="en-GB" dirty="0"/>
              <a:t> </a:t>
            </a:r>
            <a:r>
              <a:rPr lang="sk-SK" dirty="0" err="1"/>
              <a:t>Moodle</a:t>
            </a:r>
            <a:r>
              <a:rPr lang="sk-SK" dirty="0"/>
              <a:t>.</a:t>
            </a:r>
          </a:p>
          <a:p>
            <a:r>
              <a:rPr lang="sk-SK" dirty="0"/>
              <a:t>Vývoj tohto systému je popísaný v rôznych záverečných prácach, od dodaní menších funkcionalít ako </a:t>
            </a:r>
            <a:r>
              <a:rPr lang="en-GB" dirty="0" err="1"/>
              <a:t>bude</a:t>
            </a:r>
            <a:r>
              <a:rPr lang="en-GB" dirty="0"/>
              <a:t> </a:t>
            </a:r>
            <a:r>
              <a:rPr lang="sk-SK" dirty="0"/>
              <a:t>aj v mojom prípade, až po väčšie zmeny </a:t>
            </a:r>
            <a:r>
              <a:rPr lang="en-GB" dirty="0" err="1"/>
              <a:t>napr</a:t>
            </a:r>
            <a:r>
              <a:rPr lang="en-GB" dirty="0"/>
              <a:t>. </a:t>
            </a:r>
            <a:r>
              <a:rPr lang="sk-SK" dirty="0"/>
              <a:t>dátového modelu v diplomových prácach.</a:t>
            </a:r>
          </a:p>
          <a:p>
            <a:r>
              <a:rPr lang="sk-SK" dirty="0"/>
              <a:t>Používateľské rozhranie je </a:t>
            </a:r>
            <a:r>
              <a:rPr lang="en-GB" dirty="0" err="1"/>
              <a:t>nakodene</a:t>
            </a:r>
            <a:r>
              <a:rPr lang="en-GB" dirty="0"/>
              <a:t> </a:t>
            </a:r>
            <a:r>
              <a:rPr lang="en-GB" dirty="0" err="1"/>
              <a:t>pomocou</a:t>
            </a:r>
            <a:r>
              <a:rPr lang="sk-SK" dirty="0"/>
              <a:t> </a:t>
            </a:r>
            <a:r>
              <a:rPr lang="sk-SK" dirty="0" err="1"/>
              <a:t>frameworku</a:t>
            </a:r>
            <a:r>
              <a:rPr lang="sk-SK" dirty="0"/>
              <a:t> </a:t>
            </a:r>
            <a:r>
              <a:rPr lang="sk-SK" dirty="0" err="1"/>
              <a:t>React</a:t>
            </a:r>
            <a:r>
              <a:rPr lang="sk-SK" dirty="0"/>
              <a:t> </a:t>
            </a:r>
            <a:r>
              <a:rPr lang="en-GB" dirty="0"/>
              <a:t>a </a:t>
            </a:r>
            <a:r>
              <a:rPr lang="sk-SK" dirty="0" err="1"/>
              <a:t>stavoveho</a:t>
            </a:r>
            <a:r>
              <a:rPr lang="sk-SK" dirty="0"/>
              <a:t> </a:t>
            </a:r>
            <a:r>
              <a:rPr lang="sk-SK" dirty="0" err="1"/>
              <a:t>frameworku</a:t>
            </a:r>
            <a:r>
              <a:rPr lang="sk-SK" dirty="0"/>
              <a:t> </a:t>
            </a:r>
            <a:r>
              <a:rPr lang="sk-SK" dirty="0" err="1"/>
              <a:t>Redux</a:t>
            </a:r>
            <a:r>
              <a:rPr lang="sk-SK" dirty="0"/>
              <a:t>.</a:t>
            </a:r>
          </a:p>
          <a:p>
            <a:r>
              <a:rPr lang="sk-SK" dirty="0" err="1"/>
              <a:t>Backend</a:t>
            </a:r>
            <a:r>
              <a:rPr lang="sk-SK" dirty="0"/>
              <a:t> využíva sémanticky dátový model na baze RDF v sémantickej databáze </a:t>
            </a:r>
            <a:r>
              <a:rPr lang="sk-SK" dirty="0" err="1"/>
              <a:t>Virtuoso</a:t>
            </a:r>
            <a:r>
              <a:rPr lang="sk-SK" dirty="0"/>
              <a:t> dopytovanou jazykom SPARQL,</a:t>
            </a:r>
          </a:p>
          <a:p>
            <a:r>
              <a:rPr lang="sk-SK" dirty="0"/>
              <a:t>A taktiež je napísaný v prostredí </a:t>
            </a:r>
            <a:r>
              <a:rPr lang="sk-SK" dirty="0" err="1"/>
              <a:t>NodeJS</a:t>
            </a:r>
            <a:r>
              <a:rPr lang="sk-SK" dirty="0"/>
              <a:t> pomocou </a:t>
            </a:r>
            <a:r>
              <a:rPr lang="sk-SK" dirty="0" err="1"/>
              <a:t>frameworku</a:t>
            </a:r>
            <a:r>
              <a:rPr lang="sk-SK" dirty="0"/>
              <a:t> Express</a:t>
            </a:r>
            <a:r>
              <a:rPr lang="en-GB" dirty="0"/>
              <a:t>.</a:t>
            </a:r>
          </a:p>
          <a:p>
            <a:r>
              <a:rPr lang="sk-SK" dirty="0"/>
              <a:t>No a m</a:t>
            </a:r>
            <a:r>
              <a:rPr lang="en-GB" dirty="0" err="1"/>
              <a:t>ojou</a:t>
            </a:r>
            <a:r>
              <a:rPr lang="en-GB" dirty="0"/>
              <a:t> </a:t>
            </a:r>
            <a:r>
              <a:rPr lang="en-GB" dirty="0" err="1"/>
              <a:t>ulohou</a:t>
            </a:r>
            <a:r>
              <a:rPr lang="en-GB" dirty="0"/>
              <a:t> je do </a:t>
            </a:r>
            <a:r>
              <a:rPr lang="en-GB" dirty="0" err="1"/>
              <a:t>tohto</a:t>
            </a:r>
            <a:r>
              <a:rPr lang="en-GB" dirty="0"/>
              <a:t> </a:t>
            </a:r>
            <a:r>
              <a:rPr lang="en-GB" dirty="0" err="1"/>
              <a:t>systemu</a:t>
            </a:r>
            <a:r>
              <a:rPr lang="en-GB" dirty="0"/>
              <a:t> </a:t>
            </a:r>
            <a:r>
              <a:rPr lang="sk-SK" dirty="0" err="1"/>
              <a:t>pridat</a:t>
            </a:r>
            <a:r>
              <a:rPr lang="sk-SK" dirty="0"/>
              <a:t> </a:t>
            </a:r>
            <a:r>
              <a:rPr lang="en-GB" dirty="0" err="1"/>
              <a:t>funkcionalitu</a:t>
            </a:r>
            <a:r>
              <a:rPr lang="en-GB" dirty="0"/>
              <a:t> </a:t>
            </a:r>
            <a:r>
              <a:rPr lang="en-GB" dirty="0" err="1"/>
              <a:t>Spravy</a:t>
            </a:r>
            <a:r>
              <a:rPr lang="en-GB" dirty="0"/>
              <a:t> </a:t>
            </a:r>
            <a:r>
              <a:rPr lang="en-GB" dirty="0" err="1"/>
              <a:t>dokumentov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987BAE-1AC6-458E-8467-B3DC3137435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428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err="1"/>
              <a:t>Obnáša</a:t>
            </a:r>
            <a:r>
              <a:rPr lang="sk-SK" dirty="0"/>
              <a:t> to nasledovné</a:t>
            </a:r>
          </a:p>
          <a:p>
            <a:endParaRPr lang="sk-SK" dirty="0"/>
          </a:p>
          <a:p>
            <a:r>
              <a:rPr lang="en-GB" dirty="0"/>
              <a:t>System </a:t>
            </a:r>
            <a:r>
              <a:rPr lang="en-GB" dirty="0" err="1"/>
              <a:t>bude</a:t>
            </a:r>
            <a:r>
              <a:rPr lang="en-GB" dirty="0"/>
              <a:t> </a:t>
            </a:r>
            <a:r>
              <a:rPr lang="en-GB" dirty="0" err="1"/>
              <a:t>uchovavat</a:t>
            </a:r>
            <a:r>
              <a:rPr lang="en-GB" dirty="0"/>
              <a:t> </a:t>
            </a:r>
            <a:r>
              <a:rPr lang="en-GB" dirty="0" err="1"/>
              <a:t>rozne</a:t>
            </a:r>
            <a:r>
              <a:rPr lang="en-GB" dirty="0"/>
              <a:t> </a:t>
            </a:r>
            <a:r>
              <a:rPr lang="en-GB" dirty="0" err="1"/>
              <a:t>formaty</a:t>
            </a:r>
            <a:r>
              <a:rPr lang="en-GB" dirty="0"/>
              <a:t> </a:t>
            </a:r>
            <a:r>
              <a:rPr lang="en-GB" dirty="0" err="1"/>
              <a:t>dokumentov</a:t>
            </a:r>
            <a:r>
              <a:rPr lang="en-GB" dirty="0"/>
              <a:t> (</a:t>
            </a:r>
            <a:r>
              <a:rPr lang="en-GB" dirty="0" err="1"/>
              <a:t>pdfka</a:t>
            </a:r>
            <a:r>
              <a:rPr lang="en-GB" dirty="0"/>
              <a:t>, </a:t>
            </a:r>
            <a:r>
              <a:rPr lang="en-GB" dirty="0" err="1"/>
              <a:t>prezentacie</a:t>
            </a:r>
            <a:r>
              <a:rPr lang="en-GB" dirty="0"/>
              <a:t>, </a:t>
            </a:r>
            <a:r>
              <a:rPr lang="en-GB" dirty="0" err="1"/>
              <a:t>atd</a:t>
            </a:r>
            <a:r>
              <a:rPr lang="en-GB" dirty="0"/>
              <a:t>).</a:t>
            </a:r>
          </a:p>
          <a:p>
            <a:endParaRPr lang="sk-SK" dirty="0"/>
          </a:p>
          <a:p>
            <a:r>
              <a:rPr lang="en-GB" dirty="0"/>
              <a:t>Co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tyka</a:t>
            </a:r>
            <a:r>
              <a:rPr lang="en-GB" dirty="0"/>
              <a:t> </a:t>
            </a:r>
            <a:r>
              <a:rPr lang="en-GB" dirty="0" err="1"/>
              <a:t>pristup</a:t>
            </a:r>
            <a:r>
              <a:rPr lang="sk-SK" dirty="0" err="1"/>
              <a:t>ovych</a:t>
            </a:r>
            <a:r>
              <a:rPr lang="en-GB" dirty="0"/>
              <a:t> </a:t>
            </a:r>
            <a:r>
              <a:rPr lang="en-GB" dirty="0" err="1"/>
              <a:t>prav</a:t>
            </a:r>
            <a:r>
              <a:rPr lang="en-GB" dirty="0"/>
              <a:t> </a:t>
            </a:r>
            <a:r>
              <a:rPr lang="en-GB" dirty="0" err="1"/>
              <a:t>tak</a:t>
            </a:r>
            <a:r>
              <a:rPr lang="en-GB" dirty="0"/>
              <a:t> </a:t>
            </a:r>
            <a:r>
              <a:rPr lang="en-GB" dirty="0" err="1"/>
              <a:t>nieco</a:t>
            </a:r>
            <a:r>
              <a:rPr lang="en-GB" dirty="0"/>
              <a:t> v </a:t>
            </a:r>
            <a:r>
              <a:rPr lang="en-GB" dirty="0" err="1"/>
              <a:t>zmysle</a:t>
            </a:r>
            <a:r>
              <a:rPr lang="sk-SK" dirty="0"/>
              <a:t> </a:t>
            </a:r>
            <a:r>
              <a:rPr lang="sk-SK" dirty="0" err="1"/>
              <a:t>ze</a:t>
            </a:r>
            <a:r>
              <a:rPr lang="en-GB" dirty="0"/>
              <a:t> </a:t>
            </a:r>
            <a:r>
              <a:rPr lang="en-GB" dirty="0" err="1"/>
              <a:t>ak</a:t>
            </a:r>
            <a:r>
              <a:rPr lang="en-GB" dirty="0"/>
              <a:t> </a:t>
            </a:r>
            <a:r>
              <a:rPr lang="en-GB" dirty="0" err="1"/>
              <a:t>mame</a:t>
            </a:r>
            <a:r>
              <a:rPr lang="en-GB" dirty="0"/>
              <a:t> </a:t>
            </a:r>
            <a:r>
              <a:rPr lang="en-GB" dirty="0" err="1"/>
              <a:t>nejaky</a:t>
            </a:r>
            <a:r>
              <a:rPr lang="en-GB" dirty="0"/>
              <a:t> </a:t>
            </a:r>
            <a:r>
              <a:rPr lang="en-GB" dirty="0" err="1"/>
              <a:t>kurz</a:t>
            </a:r>
            <a:r>
              <a:rPr lang="en-GB" dirty="0"/>
              <a:t> </a:t>
            </a:r>
            <a:r>
              <a:rPr lang="en-GB" dirty="0" err="1"/>
              <a:t>napr</a:t>
            </a:r>
            <a:r>
              <a:rPr lang="en-GB" dirty="0"/>
              <a:t>. </a:t>
            </a:r>
            <a:r>
              <a:rPr lang="en-GB" dirty="0" err="1"/>
              <a:t>Matematika</a:t>
            </a:r>
            <a:r>
              <a:rPr lang="en-GB" dirty="0"/>
              <a:t> 3 </a:t>
            </a:r>
            <a:r>
              <a:rPr lang="en-GB" dirty="0" err="1"/>
              <a:t>tak</a:t>
            </a:r>
            <a:r>
              <a:rPr lang="en-GB" dirty="0"/>
              <a:t> </a:t>
            </a:r>
            <a:r>
              <a:rPr lang="en-GB" dirty="0" err="1"/>
              <a:t>dokumenty</a:t>
            </a:r>
            <a:r>
              <a:rPr lang="en-GB" dirty="0"/>
              <a:t> v </a:t>
            </a:r>
            <a:r>
              <a:rPr lang="en-GB" dirty="0" err="1"/>
              <a:t>tomto</a:t>
            </a:r>
            <a:r>
              <a:rPr lang="en-GB" dirty="0"/>
              <a:t> </a:t>
            </a:r>
            <a:r>
              <a:rPr lang="en-GB" dirty="0" err="1"/>
              <a:t>kurze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pristupne</a:t>
            </a:r>
            <a:r>
              <a:rPr lang="sk-SK" dirty="0"/>
              <a:t> len</a:t>
            </a:r>
            <a:r>
              <a:rPr lang="en-GB" dirty="0"/>
              <a:t> </a:t>
            </a:r>
            <a:r>
              <a:rPr lang="en-GB" dirty="0" err="1"/>
              <a:t>tym</a:t>
            </a:r>
            <a:r>
              <a:rPr lang="en-GB" dirty="0"/>
              <a:t> </a:t>
            </a:r>
            <a:r>
              <a:rPr lang="en-GB" dirty="0" err="1"/>
              <a:t>studentom</a:t>
            </a:r>
            <a:r>
              <a:rPr lang="en-GB" dirty="0"/>
              <a:t> </a:t>
            </a:r>
            <a:r>
              <a:rPr lang="en-GB" dirty="0" err="1"/>
              <a:t>ktory</a:t>
            </a:r>
            <a:r>
              <a:rPr lang="en-GB" dirty="0"/>
              <a:t> </a:t>
            </a:r>
            <a:r>
              <a:rPr lang="en-GB" dirty="0" err="1"/>
              <a:t>ho</a:t>
            </a:r>
            <a:r>
              <a:rPr lang="en-GB" dirty="0"/>
              <a:t> </a:t>
            </a:r>
            <a:r>
              <a:rPr lang="en-GB" dirty="0" err="1"/>
              <a:t>maju</a:t>
            </a:r>
            <a:r>
              <a:rPr lang="en-GB" dirty="0"/>
              <a:t> </a:t>
            </a:r>
            <a:r>
              <a:rPr lang="en-GB" dirty="0" err="1"/>
              <a:t>zapisany</a:t>
            </a:r>
            <a:r>
              <a:rPr lang="en-GB" dirty="0"/>
              <a:t>.</a:t>
            </a:r>
          </a:p>
          <a:p>
            <a:endParaRPr lang="sk-SK" dirty="0"/>
          </a:p>
          <a:p>
            <a:r>
              <a:rPr lang="sk-SK" dirty="0" err="1"/>
              <a:t>Dalej</a:t>
            </a:r>
            <a:r>
              <a:rPr lang="en-GB" dirty="0"/>
              <a:t> </a:t>
            </a:r>
            <a:r>
              <a:rPr lang="en-GB" dirty="0" err="1"/>
              <a:t>bude</a:t>
            </a:r>
            <a:r>
              <a:rPr lang="en-GB" dirty="0"/>
              <a:t> </a:t>
            </a:r>
            <a:r>
              <a:rPr lang="en-GB" dirty="0" err="1"/>
              <a:t>pouzivatel</a:t>
            </a:r>
            <a:r>
              <a:rPr lang="en-GB" dirty="0"/>
              <a:t> mat </a:t>
            </a:r>
            <a:r>
              <a:rPr lang="en-GB" dirty="0" err="1"/>
              <a:t>moznost</a:t>
            </a:r>
            <a:r>
              <a:rPr lang="en-GB" dirty="0"/>
              <a:t> </a:t>
            </a:r>
            <a:r>
              <a:rPr lang="en-GB" dirty="0" err="1"/>
              <a:t>nahravat</a:t>
            </a:r>
            <a:r>
              <a:rPr lang="en-GB" dirty="0"/>
              <a:t> </a:t>
            </a:r>
            <a:r>
              <a:rPr lang="en-GB" dirty="0" err="1"/>
              <a:t>dokumenty</a:t>
            </a:r>
            <a:r>
              <a:rPr lang="en-GB" dirty="0"/>
              <a:t> a </a:t>
            </a:r>
            <a:r>
              <a:rPr lang="en-GB" dirty="0" err="1"/>
              <a:t>vidiet</a:t>
            </a:r>
            <a:r>
              <a:rPr lang="en-GB" dirty="0"/>
              <a:t> </a:t>
            </a:r>
            <a:r>
              <a:rPr lang="en-GB" dirty="0" err="1"/>
              <a:t>vykonane</a:t>
            </a:r>
            <a:r>
              <a:rPr lang="en-GB" dirty="0"/>
              <a:t> </a:t>
            </a:r>
            <a:r>
              <a:rPr lang="en-GB" dirty="0" err="1"/>
              <a:t>zmeny</a:t>
            </a:r>
            <a:r>
              <a:rPr lang="en-GB" dirty="0"/>
              <a:t> v </a:t>
            </a:r>
            <a:r>
              <a:rPr lang="en-GB" dirty="0" err="1"/>
              <a:t>dokumentoch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sk-SK" dirty="0" err="1"/>
              <a:t>Aplikacia</a:t>
            </a:r>
            <a:r>
              <a:rPr lang="sk-SK" dirty="0"/>
              <a:t> bude </a:t>
            </a:r>
            <a:r>
              <a:rPr lang="sk-SK" dirty="0" err="1"/>
              <a:t>vediet</a:t>
            </a:r>
            <a:r>
              <a:rPr lang="sk-SK" dirty="0"/>
              <a:t> dokumenty na </a:t>
            </a:r>
            <a:r>
              <a:rPr lang="sk-SK" dirty="0" err="1"/>
              <a:t>stranke</a:t>
            </a:r>
            <a:r>
              <a:rPr lang="sk-SK" dirty="0"/>
              <a:t> </a:t>
            </a:r>
            <a:r>
              <a:rPr lang="sk-SK" dirty="0" err="1"/>
              <a:t>vyrenderovat</a:t>
            </a:r>
            <a:r>
              <a:rPr lang="sk-SK" dirty="0"/>
              <a:t> </a:t>
            </a:r>
            <a:r>
              <a:rPr lang="en-GB" dirty="0"/>
              <a:t>(</a:t>
            </a:r>
            <a:r>
              <a:rPr lang="en-GB" dirty="0" err="1"/>
              <a:t>napr</a:t>
            </a:r>
            <a:r>
              <a:rPr lang="en-GB" dirty="0"/>
              <a:t> </a:t>
            </a:r>
            <a:r>
              <a:rPr lang="en-GB" dirty="0" err="1"/>
              <a:t>PDFko</a:t>
            </a:r>
            <a:r>
              <a:rPr lang="en-GB" dirty="0"/>
              <a:t> </a:t>
            </a:r>
            <a:r>
              <a:rPr lang="en-GB" dirty="0" err="1"/>
              <a:t>pomocou</a:t>
            </a:r>
            <a:r>
              <a:rPr lang="en-GB" dirty="0"/>
              <a:t> </a:t>
            </a:r>
            <a:r>
              <a:rPr lang="sk-SK" dirty="0"/>
              <a:t>napr. </a:t>
            </a:r>
            <a:r>
              <a:rPr lang="en-GB" dirty="0" err="1"/>
              <a:t>kniznice</a:t>
            </a:r>
            <a:r>
              <a:rPr lang="en-GB" dirty="0"/>
              <a:t> PDF.js)</a:t>
            </a:r>
            <a:endParaRPr lang="sk-SK" dirty="0"/>
          </a:p>
          <a:p>
            <a:endParaRPr lang="en-GB" dirty="0"/>
          </a:p>
          <a:p>
            <a:r>
              <a:rPr lang="en-GB" dirty="0" err="1"/>
              <a:t>Nakoniec</a:t>
            </a:r>
            <a:r>
              <a:rPr lang="en-GB" dirty="0"/>
              <a:t> </a:t>
            </a:r>
            <a:r>
              <a:rPr lang="en-GB" dirty="0" err="1"/>
              <a:t>budu</a:t>
            </a:r>
            <a:r>
              <a:rPr lang="en-GB" dirty="0"/>
              <a:t> </a:t>
            </a:r>
            <a:r>
              <a:rPr lang="en-GB" dirty="0" err="1"/>
              <a:t>tieto</a:t>
            </a:r>
            <a:r>
              <a:rPr lang="en-GB" dirty="0"/>
              <a:t> </a:t>
            </a:r>
            <a:r>
              <a:rPr lang="en-GB" dirty="0" err="1"/>
              <a:t>dokumenty</a:t>
            </a:r>
            <a:r>
              <a:rPr lang="en-GB" dirty="0"/>
              <a:t> </a:t>
            </a:r>
            <a:r>
              <a:rPr lang="sk-SK" dirty="0"/>
              <a:t>na seba </a:t>
            </a:r>
            <a:r>
              <a:rPr lang="sk-SK" dirty="0" err="1"/>
              <a:t>nadvazovat</a:t>
            </a:r>
            <a:r>
              <a:rPr lang="sk-SK" dirty="0"/>
              <a:t> pomocou </a:t>
            </a:r>
            <a:r>
              <a:rPr lang="en-GB" dirty="0" err="1"/>
              <a:t>metadat</a:t>
            </a:r>
            <a:endParaRPr lang="en-GB" dirty="0"/>
          </a:p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987BAE-1AC6-458E-8467-B3DC3137435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544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K zadaniu potrebujem </a:t>
            </a:r>
            <a:r>
              <a:rPr lang="sk-SK" dirty="0" err="1"/>
              <a:t>ovladat</a:t>
            </a:r>
            <a:r>
              <a:rPr lang="sk-SK" dirty="0"/>
              <a:t> </a:t>
            </a:r>
            <a:r>
              <a:rPr lang="sk-SK" dirty="0" err="1"/>
              <a:t>React</a:t>
            </a:r>
            <a:r>
              <a:rPr lang="sk-SK" dirty="0"/>
              <a:t> a </a:t>
            </a:r>
            <a:r>
              <a:rPr lang="sk-SK" dirty="0" err="1"/>
              <a:t>Redux</a:t>
            </a:r>
            <a:r>
              <a:rPr lang="sk-SK" dirty="0"/>
              <a:t>, kto mi </a:t>
            </a:r>
            <a:r>
              <a:rPr lang="sk-SK" dirty="0" err="1"/>
              <a:t>pomozu</a:t>
            </a:r>
            <a:r>
              <a:rPr lang="sk-SK" dirty="0"/>
              <a:t> tieto </a:t>
            </a:r>
            <a:r>
              <a:rPr lang="sk-SK" dirty="0" err="1"/>
              <a:t>tutorialy</a:t>
            </a:r>
            <a:r>
              <a:rPr lang="sk-SK" dirty="0"/>
              <a:t> a </a:t>
            </a:r>
            <a:r>
              <a:rPr lang="sk-SK" dirty="0" err="1"/>
              <a:t>dokumentacie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987BAE-1AC6-458E-8467-B3DC3137435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732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err="1"/>
              <a:t>Taktiez</a:t>
            </a:r>
            <a:r>
              <a:rPr lang="sk-SK" dirty="0"/>
              <a:t> je nutné dať mojim komponentom aj dizajn, k tomu môžem použiť nasledovné knižnice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987BAE-1AC6-458E-8467-B3DC3137435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3667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Zdrojove</a:t>
            </a:r>
            <a:r>
              <a:rPr lang="en-GB" dirty="0"/>
              <a:t> </a:t>
            </a:r>
            <a:r>
              <a:rPr lang="en-GB" dirty="0" err="1"/>
              <a:t>subory</a:t>
            </a:r>
            <a:r>
              <a:rPr lang="en-GB" dirty="0"/>
              <a:t> </a:t>
            </a:r>
            <a:r>
              <a:rPr lang="en-GB" dirty="0" err="1"/>
              <a:t>kurzoveho</a:t>
            </a:r>
            <a:r>
              <a:rPr lang="en-GB" dirty="0"/>
              <a:t> </a:t>
            </a:r>
            <a:r>
              <a:rPr lang="en-GB" dirty="0" err="1"/>
              <a:t>systeu</a:t>
            </a:r>
            <a:r>
              <a:rPr lang="en-GB" dirty="0"/>
              <a:t> </a:t>
            </a:r>
            <a:r>
              <a:rPr lang="en-GB" dirty="0" err="1"/>
              <a:t>si</a:t>
            </a:r>
            <a:r>
              <a:rPr lang="en-GB" dirty="0"/>
              <a:t> </a:t>
            </a:r>
            <a:r>
              <a:rPr lang="en-GB" dirty="0" err="1"/>
              <a:t>viete</a:t>
            </a:r>
            <a:r>
              <a:rPr lang="en-GB" dirty="0"/>
              <a:t> </a:t>
            </a:r>
            <a:r>
              <a:rPr lang="en-GB" dirty="0" err="1"/>
              <a:t>pozriet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tychto</a:t>
            </a:r>
            <a:r>
              <a:rPr lang="en-GB" dirty="0"/>
              <a:t> </a:t>
            </a:r>
            <a:r>
              <a:rPr lang="en-GB" dirty="0" err="1"/>
              <a:t>linkoch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987BAE-1AC6-458E-8467-B3DC3137435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1353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Ďalej sa budem odrážať aj od tejto </a:t>
            </a:r>
            <a:r>
              <a:rPr lang="en-GB" dirty="0"/>
              <a:t>l</a:t>
            </a:r>
            <a:r>
              <a:rPr lang="sk-SK" dirty="0" err="1"/>
              <a:t>iteratúr</a:t>
            </a:r>
            <a:r>
              <a:rPr lang="en-GB" dirty="0"/>
              <a:t>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987BAE-1AC6-458E-8467-B3DC3137435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2652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 je k </a:t>
            </a:r>
            <a:r>
              <a:rPr lang="en-GB" dirty="0" err="1"/>
              <a:t>mojmu</a:t>
            </a:r>
            <a:r>
              <a:rPr lang="en-GB" dirty="0"/>
              <a:t> </a:t>
            </a:r>
            <a:r>
              <a:rPr lang="en-GB" dirty="0" err="1"/>
              <a:t>zadaniu</a:t>
            </a:r>
            <a:r>
              <a:rPr lang="en-GB" dirty="0"/>
              <a:t> </a:t>
            </a:r>
            <a:r>
              <a:rPr lang="en-GB" dirty="0" err="1"/>
              <a:t>vsetko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987BAE-1AC6-458E-8467-B3DC3137435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527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942EA-D3F1-4310-A30C-607A11D23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5BAA23-F80F-4A52-9E42-379BC6F28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491E3A-6D0B-420D-B272-373DD0E69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47B3-D0B6-4158-B40B-68413D8F1A7F}" type="datetimeFigureOut">
              <a:rPr lang="en-GB" smtClean="0"/>
              <a:t>29/11/2021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D99C1-5D46-40C7-B32F-72B87FCD8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8FBBB-E382-43BD-826D-999F2E13E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3B0E-B179-42F7-8D41-E099C1B9A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267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88779-CEF4-4806-881F-41EC9DE47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A4244D-6EB3-4A93-9975-0ABED2CEC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B68594-C1A1-4E1F-A6B3-2D54A11BA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47B3-D0B6-4158-B40B-68413D8F1A7F}" type="datetimeFigureOut">
              <a:rPr lang="en-GB" smtClean="0"/>
              <a:t>29/11/2021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6E3DF-F5F1-4CB9-A3AC-2DCE5DE63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19691-FE4A-41F4-B49E-CD7C1A180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3B0E-B179-42F7-8D41-E099C1B9A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609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FC43EF-E123-4EE6-A9D7-E869DD34A3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F88D1D-7607-486A-9238-A17BFC146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59547-9CDE-4B72-959D-1879409A8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47B3-D0B6-4158-B40B-68413D8F1A7F}" type="datetimeFigureOut">
              <a:rPr lang="en-GB" smtClean="0"/>
              <a:t>29/11/2021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84BA4-426E-4259-AD7D-30745CF3B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D1C3F-9DF8-4290-9474-663231EEF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3B0E-B179-42F7-8D41-E099C1B9A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494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BA0C9-6597-4B6A-8FDE-D958EFE73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FE239-18AC-48AF-B2B8-0C7AF4399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F97F33-611A-4DD5-A0A7-6EFD1D06A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47B3-D0B6-4158-B40B-68413D8F1A7F}" type="datetimeFigureOut">
              <a:rPr lang="en-GB" smtClean="0"/>
              <a:t>29/11/2021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453F1-E79D-4BFB-AA84-E8D91D0FD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CBDFA-A826-4007-B8DD-91C6D10CF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3B0E-B179-42F7-8D41-E099C1B9A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02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2E6CE-F404-47A6-81C6-A8D996D6E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CD6D3E-F1D3-4F83-A2C0-D19E989A4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12448-3602-4582-BD9E-13196C551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47B3-D0B6-4158-B40B-68413D8F1A7F}" type="datetimeFigureOut">
              <a:rPr lang="en-GB" smtClean="0"/>
              <a:t>29/11/2021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70A7B-215B-469B-A613-01C9555F5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0D327-5FDF-4A20-9043-F8ED32B1D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3B0E-B179-42F7-8D41-E099C1B9A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436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652AF-B019-44B1-AF0E-DE4D34A53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ECCC4-E688-4F18-B50A-398E96880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A2D2C-B99D-4817-B9BD-C26738238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82771-9EA2-489D-85B1-8FE9AE286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47B3-D0B6-4158-B40B-68413D8F1A7F}" type="datetimeFigureOut">
              <a:rPr lang="en-GB" smtClean="0"/>
              <a:t>29/11/2021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7D832-E0DB-44E4-ACDD-685F2A3F3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896D9-2A67-4DC2-9E22-4D6D2B0DB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3B0E-B179-42F7-8D41-E099C1B9A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432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8F570-F6A3-4F9F-88C0-9219B7461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AE139-5B62-4674-BF93-399B4EA9D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D1DD73-02B7-4853-925C-8578C1A59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3DA8BF-38BD-4D0A-BBE5-EDB699632F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7C0462-A010-44D2-B656-283AF8F1C6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914CB5-4AFF-4AD8-9CD7-0D6E25272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47B3-D0B6-4158-B40B-68413D8F1A7F}" type="datetimeFigureOut">
              <a:rPr lang="en-GB" smtClean="0"/>
              <a:t>29/11/2021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FAE0C8-8850-41FB-A953-44D1DD6C9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D429CC-45EE-415F-A94E-98B2A63FE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3B0E-B179-42F7-8D41-E099C1B9A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658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ABF2A-571F-420E-B83A-6D1692EC4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BA966D-9C4C-4587-BCEF-45AFF6BE7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47B3-D0B6-4158-B40B-68413D8F1A7F}" type="datetimeFigureOut">
              <a:rPr lang="en-GB" smtClean="0"/>
              <a:t>29/11/2021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B07ECA-3825-48BF-A03D-22C2CE59F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E2675-0A93-4087-B05D-B398F80CC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3B0E-B179-42F7-8D41-E099C1B9A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671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8D449-BC15-450A-983F-678E18EAA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47B3-D0B6-4158-B40B-68413D8F1A7F}" type="datetimeFigureOut">
              <a:rPr lang="en-GB" smtClean="0"/>
              <a:t>29/11/2021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7B6B42-19EE-43F7-BA44-14DD5A76B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05692C-8300-46E6-B2EB-86D28CEC7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3B0E-B179-42F7-8D41-E099C1B9A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288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787E9-0A46-44DB-87C7-1D477FEAE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C3C52-7B3A-49A5-ACD7-A9EDB80CB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237CCB-A344-4E9E-AA5C-A377912EE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DED831-2006-4A23-A722-DF8B3800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47B3-D0B6-4158-B40B-68413D8F1A7F}" type="datetimeFigureOut">
              <a:rPr lang="en-GB" smtClean="0"/>
              <a:t>29/11/2021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EBF23A-4652-4FEF-8BF3-CFCC17F05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1BE0F-0738-4243-B084-8C0B47CB5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3B0E-B179-42F7-8D41-E099C1B9A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576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622BC-096C-4D0F-A7F1-5442EB7B4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3BF3F9-2A43-43A0-A5C4-F80E6AF9C4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C0C971-DB01-481B-895B-C1B3FB0E7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76C106-BCDC-4BA8-849B-C0FDD7BD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47B3-D0B6-4158-B40B-68413D8F1A7F}" type="datetimeFigureOut">
              <a:rPr lang="en-GB" smtClean="0"/>
              <a:t>29/11/2021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831D7C-A15A-4E7C-9964-69F39008D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650AD1-7907-4550-94DE-1CB5A4C3C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3B0E-B179-42F7-8D41-E099C1B9A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436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E98921-08D7-4D11-AC0B-31C5CA5AF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A1A373-F547-4A7F-8925-6A44BD85D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D94BF-F07C-4009-AF9D-B273369E8D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047B3-D0B6-4158-B40B-68413D8F1A7F}" type="datetimeFigureOut">
              <a:rPr lang="en-GB" smtClean="0"/>
              <a:t>29/11/2021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420B0-3134-41F1-AEB0-EF728E7B45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DD2A8-2AA9-4B0C-A5C4-B73367A81E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03B0E-B179-42F7-8D41-E099C1B9A8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755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eactjs.org/tutorial/tutorial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edux.js.org/tutorials/fundamentals/part-1-overview" TargetMode="External"/><Relationship Id="rId5" Type="http://schemas.openxmlformats.org/officeDocument/2006/relationships/hyperlink" Target="https://redux.js.org/tutorials/essentials/part-1-overview-concepts" TargetMode="External"/><Relationship Id="rId4" Type="http://schemas.openxmlformats.org/officeDocument/2006/relationships/hyperlink" Target="https://reactjs.org/docs/hooks-intro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eact-bootstrap.github.io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ui.com/" TargetMode="External"/><Relationship Id="rId4" Type="http://schemas.openxmlformats.org/officeDocument/2006/relationships/hyperlink" Target="https://reactstrap.github.io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matfyz-sk/courses-frontend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matfyz-sk/courses-backend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7FFFF6-0D8C-4DC2-B741-97578D270E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>
            <a:normAutofit/>
          </a:bodyPr>
          <a:lstStyle/>
          <a:p>
            <a:r>
              <a:rPr lang="sk-SK" sz="1400">
                <a:solidFill>
                  <a:srgbClr val="080808"/>
                </a:solidFill>
              </a:rPr>
              <a:t>Rastislav Urbanek</a:t>
            </a:r>
            <a:r>
              <a:rPr lang="en-GB" sz="1400">
                <a:solidFill>
                  <a:srgbClr val="080808"/>
                </a:solidFill>
              </a:rPr>
              <a:t>, 3AIN</a:t>
            </a:r>
          </a:p>
          <a:p>
            <a:r>
              <a:rPr lang="sk-SK" sz="1400">
                <a:solidFill>
                  <a:srgbClr val="080808"/>
                </a:solidFill>
              </a:rPr>
              <a:t>Vedúci: </a:t>
            </a:r>
            <a:r>
              <a:rPr lang="en-GB" sz="1400">
                <a:solidFill>
                  <a:srgbClr val="080808"/>
                </a:solidFill>
              </a:rPr>
              <a:t>doc. RNDr. Martin Homola, PhD.</a:t>
            </a:r>
            <a:endParaRPr lang="sk-SK" sz="1400">
              <a:solidFill>
                <a:srgbClr val="080808"/>
              </a:solidFill>
            </a:endParaRPr>
          </a:p>
          <a:p>
            <a:r>
              <a:rPr lang="sk-SK" sz="1400">
                <a:solidFill>
                  <a:srgbClr val="080808"/>
                </a:solidFill>
              </a:rPr>
              <a:t>Konzultant: </a:t>
            </a:r>
            <a:r>
              <a:rPr lang="en-GB" sz="1400">
                <a:solidFill>
                  <a:srgbClr val="080808"/>
                </a:solidFill>
              </a:rPr>
              <a:t>Mgr. Ján Kľuka, PhD.</a:t>
            </a:r>
          </a:p>
          <a:p>
            <a:endParaRPr lang="en-GB" sz="1400">
              <a:solidFill>
                <a:srgbClr val="080808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0FC468-BE3D-4505-A05B-F7F0DDF690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en-GB" sz="3600" dirty="0" err="1">
                <a:solidFill>
                  <a:srgbClr val="080808"/>
                </a:solidFill>
              </a:rPr>
              <a:t>Spr</a:t>
            </a:r>
            <a:r>
              <a:rPr lang="sk-SK" sz="3600" dirty="0" err="1">
                <a:solidFill>
                  <a:srgbClr val="080808"/>
                </a:solidFill>
              </a:rPr>
              <a:t>áva</a:t>
            </a:r>
            <a:r>
              <a:rPr lang="sk-SK" sz="3600" dirty="0">
                <a:solidFill>
                  <a:srgbClr val="080808"/>
                </a:solidFill>
              </a:rPr>
              <a:t> dokumentov v kurzovom systéme</a:t>
            </a:r>
            <a:endParaRPr lang="en-GB" sz="3600" dirty="0">
              <a:solidFill>
                <a:srgbClr val="080808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68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454728-F305-47BE-AE66-08CEE349C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sk-SK" sz="3600"/>
              <a:t>Kurzový systém Courses 	</a:t>
            </a:r>
            <a:endParaRPr lang="en-GB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7B771-6466-407F-88E7-08DA70768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sk-SK" sz="2000"/>
              <a:t>Niečo ako Moodle</a:t>
            </a:r>
          </a:p>
          <a:p>
            <a:r>
              <a:rPr lang="sk-SK" sz="2000"/>
              <a:t>Vyvíjaný od roku 2013</a:t>
            </a:r>
          </a:p>
          <a:p>
            <a:r>
              <a:rPr lang="en-GB" sz="2000"/>
              <a:t>napísaný v Reacte so stavovým frameworkom Redux</a:t>
            </a:r>
            <a:endParaRPr lang="sk-SK" sz="2000"/>
          </a:p>
          <a:p>
            <a:r>
              <a:rPr lang="sk-SK" sz="2000"/>
              <a:t>Semanticky datovy model na baze RDF</a:t>
            </a:r>
          </a:p>
          <a:p>
            <a:r>
              <a:rPr lang="sk-SK" sz="2000"/>
              <a:t>Backend: NodeJS, framework Express, Virtuoso, SPARQL</a:t>
            </a:r>
          </a:p>
          <a:p>
            <a:endParaRPr lang="en-GB" sz="20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881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80400E-49ED-4DC6-A2FB-55E25AC70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sk-SK" sz="3600" dirty="0"/>
              <a:t>Čo to </a:t>
            </a:r>
            <a:r>
              <a:rPr lang="sk-SK" sz="3600" dirty="0" err="1"/>
              <a:t>obnáša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D67C4-D74A-4526-B41A-33D2EA69E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000"/>
              <a:t>Rôzne formáty dokumentov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/>
              <a:t>Systém práv a zdieľanie dokumentov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/>
              <a:t>História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/>
              <a:t>Rôzne formy zobrazovania (napr. prezentácia)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/>
              <a:t>Reprezentácia metadát (témy a vzťahy medzi dokumentami)</a:t>
            </a:r>
          </a:p>
          <a:p>
            <a:endParaRPr lang="en-GB" sz="20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416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B9F329-0928-4F73-90D9-022B1BC1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GB" sz="3600" b="1"/>
              <a:t>Zdroje k </a:t>
            </a:r>
            <a:r>
              <a:rPr lang="sk-SK" sz="3600" b="1"/>
              <a:t>technológiam</a:t>
            </a:r>
            <a:endParaRPr lang="en-GB" sz="36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4C234-823B-42F1-8B45-D82F5CDA0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000" dirty="0"/>
              <a:t>Š</a:t>
            </a:r>
            <a:r>
              <a:rPr lang="en-GB" sz="2000" dirty="0" err="1"/>
              <a:t>tandardn</a:t>
            </a:r>
            <a:r>
              <a:rPr lang="sk-SK" sz="2000" dirty="0"/>
              <a:t>é tutoriály</a:t>
            </a:r>
          </a:p>
          <a:p>
            <a:pPr marL="0" indent="0">
              <a:buNone/>
            </a:pPr>
            <a:r>
              <a:rPr lang="sk-SK" sz="2000" dirty="0" err="1"/>
              <a:t>React</a:t>
            </a:r>
            <a:endParaRPr lang="en-GB" sz="2000" dirty="0"/>
          </a:p>
          <a:p>
            <a:r>
              <a:rPr lang="en-GB" sz="2000" dirty="0"/>
              <a:t>React: </a:t>
            </a:r>
            <a:r>
              <a:rPr lang="en-GB" sz="2000" dirty="0">
                <a:hlinkClick r:id="rId3"/>
              </a:rPr>
              <a:t>https://reactjs.org/tutorial/tutorial.html</a:t>
            </a:r>
            <a:endParaRPr lang="en-GB" sz="2000" dirty="0"/>
          </a:p>
          <a:p>
            <a:r>
              <a:rPr lang="en-GB" sz="2000" dirty="0"/>
              <a:t>React s </a:t>
            </a:r>
            <a:r>
              <a:rPr lang="en-GB" sz="2000" dirty="0" err="1"/>
              <a:t>funkcionálnymi</a:t>
            </a:r>
            <a:r>
              <a:rPr lang="en-GB" sz="2000" dirty="0"/>
              <a:t> </a:t>
            </a:r>
            <a:r>
              <a:rPr lang="en-GB" sz="2000" dirty="0" err="1"/>
              <a:t>komponentmi</a:t>
            </a:r>
            <a:r>
              <a:rPr lang="en-GB" sz="2000" dirty="0"/>
              <a:t> a </a:t>
            </a:r>
            <a:r>
              <a:rPr lang="en-GB" sz="2000" dirty="0" err="1"/>
              <a:t>hookmi</a:t>
            </a:r>
            <a:r>
              <a:rPr lang="en-GB" sz="2000" dirty="0"/>
              <a:t>: </a:t>
            </a:r>
            <a:r>
              <a:rPr lang="en-GB" sz="2000" dirty="0">
                <a:hlinkClick r:id="rId4"/>
              </a:rPr>
              <a:t>https://reactjs.org/docs/hooks-intro.html</a:t>
            </a:r>
            <a:endParaRPr lang="en-GB" sz="2000" dirty="0"/>
          </a:p>
          <a:p>
            <a:pPr marL="0" indent="0">
              <a:buNone/>
            </a:pPr>
            <a:r>
              <a:rPr lang="sk-SK" sz="2000" dirty="0" err="1"/>
              <a:t>Redux</a:t>
            </a:r>
            <a:endParaRPr lang="sk-SK" sz="2000" dirty="0"/>
          </a:p>
          <a:p>
            <a:r>
              <a:rPr lang="it-IT" sz="2000" dirty="0">
                <a:hlinkClick r:id="rId5"/>
              </a:rPr>
              <a:t>https://redux.js.org/tutorials/essentials/part-1-overview-concepts</a:t>
            </a:r>
            <a:endParaRPr lang="en-GB" sz="2000" dirty="0"/>
          </a:p>
          <a:p>
            <a:r>
              <a:rPr lang="en-GB" sz="2000" dirty="0">
                <a:hlinkClick r:id="rId6"/>
              </a:rPr>
              <a:t>https://redux.js.org/tutorials/fundamentals/part-1-overview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46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A5838F-FF5F-48CC-9FDB-C10450E31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sk-SK" sz="3600" b="1"/>
              <a:t>Zdroje k dizajnovým aspektom práce</a:t>
            </a:r>
            <a:endParaRPr lang="en-GB" sz="36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E9B9F-8DC4-4614-89DE-834D6B157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000"/>
              <a:t>React boostrap</a:t>
            </a:r>
            <a:endParaRPr lang="sk-SK" sz="2000">
              <a:hlinkClick r:id="rId3"/>
            </a:endParaRPr>
          </a:p>
          <a:p>
            <a:pPr marL="0" indent="0">
              <a:buNone/>
            </a:pPr>
            <a:r>
              <a:rPr lang="en-GB" sz="2000">
                <a:hlinkClick r:id="rId3"/>
              </a:rPr>
              <a:t>https://react-bootstrap.github.io/</a:t>
            </a:r>
            <a:endParaRPr lang="sk-SK" sz="2000"/>
          </a:p>
          <a:p>
            <a:pPr marL="0" indent="0">
              <a:buNone/>
            </a:pPr>
            <a:r>
              <a:rPr lang="sk-SK" sz="2000"/>
              <a:t>Reactstrap</a:t>
            </a:r>
          </a:p>
          <a:p>
            <a:pPr marL="0" indent="0">
              <a:buNone/>
            </a:pPr>
            <a:r>
              <a:rPr lang="en-GB" sz="2000">
                <a:hlinkClick r:id="rId4"/>
              </a:rPr>
              <a:t>https://reactstrap.github.io/</a:t>
            </a:r>
            <a:endParaRPr lang="sk-SK" sz="2000"/>
          </a:p>
          <a:p>
            <a:pPr marL="0" indent="0">
              <a:buNone/>
            </a:pPr>
            <a:r>
              <a:rPr lang="sk-SK" sz="2000"/>
              <a:t>Material UI</a:t>
            </a:r>
          </a:p>
          <a:p>
            <a:pPr marL="0" indent="0">
              <a:buNone/>
            </a:pPr>
            <a:r>
              <a:rPr lang="en-GB" sz="2000">
                <a:hlinkClick r:id="rId5"/>
              </a:rPr>
              <a:t>https://mui.com</a:t>
            </a:r>
            <a:endParaRPr lang="sk-SK" sz="2000"/>
          </a:p>
          <a:p>
            <a:pPr marL="0" indent="0">
              <a:buNone/>
            </a:pPr>
            <a:endParaRPr lang="sk-SK" sz="2000"/>
          </a:p>
          <a:p>
            <a:pPr marL="0" indent="0">
              <a:buNone/>
            </a:pPr>
            <a:endParaRPr lang="sk-SK" sz="2000"/>
          </a:p>
          <a:p>
            <a:pPr marL="0" indent="0">
              <a:buNone/>
            </a:pPr>
            <a:endParaRPr lang="en-GB" sz="20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293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E9F458-C1EF-470D-B3EB-6A4C74B29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sk-SK" sz="3600"/>
              <a:t>Zdrojaky systému</a:t>
            </a:r>
            <a:endParaRPr lang="en-GB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FEC0F-0AF8-41A8-B289-CE63C2FBE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0">
                <a:effectLst/>
                <a:latin typeface="Consolas" panose="020B0609020204030204" pitchFamily="49" charset="0"/>
                <a:hlinkClick r:id="rId3"/>
              </a:rPr>
              <a:t>https://github.com/matfyz-sk/courses-frontend</a:t>
            </a:r>
            <a:endParaRPr lang="sk-SK" sz="2000" b="0">
              <a:effectLst/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pl-PL" sz="2000" b="0">
                <a:effectLst/>
                <a:latin typeface="Consolas" panose="020B0609020204030204" pitchFamily="49" charset="0"/>
                <a:hlinkClick r:id="rId4"/>
              </a:rPr>
              <a:t>https://github.com/matfyz-sk/courses-backend</a:t>
            </a:r>
            <a:endParaRPr lang="sk-SK" sz="200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sk-SK" sz="2000" b="0">
              <a:effectLst/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GB" sz="2000" b="0">
              <a:effectLst/>
              <a:latin typeface="Consolas" panose="020B0609020204030204" pitchFamily="49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35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78521C-F47E-4D48-A68D-CAEACBC60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GB" sz="3600" b="1"/>
              <a:t>Literatúra</a:t>
            </a:r>
            <a:endParaRPr lang="en-GB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A401B-940A-4F8C-A97E-95DF547F1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GB" sz="2000"/>
              <a:t>Homola, M., Kl’uka, J., Kubincová, Z., Marmanová, P. and Cifra, M., 2019. Timing the Adaptive Learning Process with Events Ontology. In International Conference on Web-Based Learning (pp. 3-14). Springer, Cham.</a:t>
            </a:r>
          </a:p>
          <a:p>
            <a:pPr>
              <a:buFont typeface="+mj-lt"/>
              <a:buAutoNum type="arabicPeriod"/>
            </a:pPr>
            <a:r>
              <a:rPr lang="en-GB" sz="2000"/>
              <a:t>Antoniou, G. and Van Harmelen, F., 2004. A semantic web primer. MIT press.</a:t>
            </a:r>
          </a:p>
          <a:p>
            <a:pPr>
              <a:buFont typeface="+mj-lt"/>
              <a:buAutoNum type="arabicPeriod"/>
            </a:pPr>
            <a:r>
              <a:rPr lang="en-GB" sz="2000"/>
              <a:t>Tarus, J.K., Niu, Z., Mustafa, G., 2018. Knowledge-based recommendation: a review of ontology-based recommender systems for e-learning. Artificial intelligence review 50(1), 21–48</a:t>
            </a:r>
          </a:p>
          <a:p>
            <a:pPr marL="0" indent="0">
              <a:buNone/>
            </a:pPr>
            <a:r>
              <a:rPr lang="en-GB" sz="2000"/>
              <a:t>4.Milan Cifra: Sémantický dátový model pre podporný kurzový systém Milan Cifra ; školiteľ Ján Kľuka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48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E39DFCF-9247-4DE5-BB93-074BFAF07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42B652E-D499-4CDA-8F7A-60469EDBC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1632" y="996662"/>
            <a:ext cx="4864676" cy="4864676"/>
          </a:xfrm>
          <a:custGeom>
            <a:avLst/>
            <a:gdLst>
              <a:gd name="connsiteX0" fmla="*/ 0 w 4864676"/>
              <a:gd name="connsiteY0" fmla="*/ 0 h 4864676"/>
              <a:gd name="connsiteX1" fmla="*/ 4864676 w 4864676"/>
              <a:gd name="connsiteY1" fmla="*/ 0 h 4864676"/>
              <a:gd name="connsiteX2" fmla="*/ 4864676 w 4864676"/>
              <a:gd name="connsiteY2" fmla="*/ 4864676 h 4864676"/>
              <a:gd name="connsiteX3" fmla="*/ 1281101 w 4864676"/>
              <a:gd name="connsiteY3" fmla="*/ 4864676 h 4864676"/>
              <a:gd name="connsiteX4" fmla="*/ 0 w 4864676"/>
              <a:gd name="connsiteY4" fmla="*/ 3583575 h 486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4676" h="4864676">
                <a:moveTo>
                  <a:pt x="0" y="0"/>
                </a:moveTo>
                <a:lnTo>
                  <a:pt x="4864676" y="0"/>
                </a:lnTo>
                <a:lnTo>
                  <a:pt x="4864676" y="4864676"/>
                </a:lnTo>
                <a:lnTo>
                  <a:pt x="1281101" y="4864676"/>
                </a:lnTo>
                <a:lnTo>
                  <a:pt x="0" y="358357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84A22B8-F5B6-47C2-B88E-DADAF3791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5693" y="996662"/>
            <a:ext cx="4864676" cy="4864676"/>
          </a:xfrm>
          <a:custGeom>
            <a:avLst/>
            <a:gdLst>
              <a:gd name="connsiteX0" fmla="*/ 0 w 4864676"/>
              <a:gd name="connsiteY0" fmla="*/ 0 h 4864676"/>
              <a:gd name="connsiteX1" fmla="*/ 3583574 w 4864676"/>
              <a:gd name="connsiteY1" fmla="*/ 0 h 4864676"/>
              <a:gd name="connsiteX2" fmla="*/ 4864676 w 4864676"/>
              <a:gd name="connsiteY2" fmla="*/ 1281103 h 4864676"/>
              <a:gd name="connsiteX3" fmla="*/ 4864676 w 4864676"/>
              <a:gd name="connsiteY3" fmla="*/ 4864676 h 4864676"/>
              <a:gd name="connsiteX4" fmla="*/ 0 w 4864676"/>
              <a:gd name="connsiteY4" fmla="*/ 4864676 h 486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4676" h="4864676">
                <a:moveTo>
                  <a:pt x="0" y="0"/>
                </a:moveTo>
                <a:lnTo>
                  <a:pt x="3583574" y="0"/>
                </a:lnTo>
                <a:lnTo>
                  <a:pt x="4864676" y="1281103"/>
                </a:lnTo>
                <a:lnTo>
                  <a:pt x="4864676" y="4864676"/>
                </a:lnTo>
                <a:lnTo>
                  <a:pt x="0" y="4864676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A987C18C-164D-4263-B486-4647A98E8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789020" y="1"/>
            <a:ext cx="6613961" cy="3286380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E7E98B39-04C6-408B-92FD-7686287406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9286" y="3571620"/>
            <a:ext cx="6613961" cy="3286380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81C8C27-2457-421F-BDC4-7B4EA3C78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EA13C66-82C1-44AF-972B-8F5CCA41B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71208" y="5287803"/>
            <a:ext cx="955808" cy="9558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DB36437-FE59-457E-91A7-396BBD3C9C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90B845-09BE-4315-A5D8-56AC49DE8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4642" y="2353641"/>
            <a:ext cx="5782716" cy="2150719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Ďakujem za pozornosť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44D3693-2EFE-4667-89D5-47E2D59209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42846" y="410171"/>
            <a:ext cx="1321281" cy="1321281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21FD796-9CD0-404D-8DF5-5274C0BCC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30319" y="1508609"/>
            <a:ext cx="700047" cy="70004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628</Words>
  <Application>Microsoft Office PowerPoint</Application>
  <PresentationFormat>Widescreen</PresentationFormat>
  <Paragraphs>73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Consolas</vt:lpstr>
      <vt:lpstr>Office Theme</vt:lpstr>
      <vt:lpstr>Správa dokumentov v kurzovom systéme</vt:lpstr>
      <vt:lpstr>Kurzový systém Courses  </vt:lpstr>
      <vt:lpstr>Čo to obnáša</vt:lpstr>
      <vt:lpstr>Zdroje k technológiam</vt:lpstr>
      <vt:lpstr>Zdroje k dizajnovým aspektom práce</vt:lpstr>
      <vt:lpstr>Zdrojaky systému</vt:lpstr>
      <vt:lpstr>Literatúra</vt:lpstr>
      <vt:lpstr>Ďakujem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Správa dokumentov v kurzovom systéme</dc:title>
  <dc:creator>Urbanek Rastislav</dc:creator>
  <cp:lastModifiedBy>Urbanek Rastislav</cp:lastModifiedBy>
  <cp:revision>20</cp:revision>
  <dcterms:created xsi:type="dcterms:W3CDTF">2021-11-23T14:31:45Z</dcterms:created>
  <dcterms:modified xsi:type="dcterms:W3CDTF">2021-11-29T21:49:38Z</dcterms:modified>
</cp:coreProperties>
</file>