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1" r:id="rId9"/>
    <p:sldId id="262" r:id="rId1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66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31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0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4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34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7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92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4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6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5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20" r:id="rId4"/>
    <p:sldLayoutId id="2147483721" r:id="rId5"/>
    <p:sldLayoutId id="2147483726" r:id="rId6"/>
    <p:sldLayoutId id="2147483722" r:id="rId7"/>
    <p:sldLayoutId id="2147483723" r:id="rId8"/>
    <p:sldLayoutId id="2147483724" r:id="rId9"/>
    <p:sldLayoutId id="2147483725" r:id="rId10"/>
    <p:sldLayoutId id="2147483727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pdepend.com/FAQ" TargetMode="External"/><Relationship Id="rId2" Type="http://schemas.openxmlformats.org/officeDocument/2006/relationships/hyperlink" Target="http://cppcheck.sourceforge.net/manu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ai.fmph.uniba.sk/~gyarfa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026FE9E-539D-4EA0-B905-D25E8F7AF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103" y="989901"/>
            <a:ext cx="4741843" cy="2241054"/>
          </a:xfrm>
        </p:spPr>
        <p:txBody>
          <a:bodyPr>
            <a:noAutofit/>
          </a:bodyPr>
          <a:lstStyle/>
          <a:p>
            <a:r>
              <a:rPr lang="sk-SK" sz="2800" dirty="0">
                <a:solidFill>
                  <a:schemeClr val="bg1"/>
                </a:solidFill>
              </a:rPr>
              <a:t>Dátová analýza veľkej databázy študentských riešení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F108E5B-60F7-4D28-9641-79455A5D2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5104" y="3751119"/>
            <a:ext cx="4797502" cy="1606163"/>
          </a:xfrm>
        </p:spPr>
        <p:txBody>
          <a:bodyPr anchor="t">
            <a:normAutofit fontScale="92500" lnSpcReduction="20000"/>
          </a:bodyPr>
          <a:lstStyle/>
          <a:p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David Vachálek</a:t>
            </a:r>
          </a:p>
          <a:p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Školiteľ: Ing. František </a:t>
            </a:r>
            <a:r>
              <a:rPr lang="sk-SK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Gyárfáš</a:t>
            </a:r>
            <a:r>
              <a:rPr lang="sk-SK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CSc.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BF320D-C4DE-4BF2-AE3D-2B75550AF5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59" r="27073"/>
          <a:stretch/>
        </p:blipFill>
        <p:spPr>
          <a:xfrm>
            <a:off x="6859936" y="-2"/>
            <a:ext cx="5332064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158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6D1D2A-CBCD-4484-B92E-180C78406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Téma a cieľ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899343-611F-4709-9478-CF8E8493D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Témou je analýza databázy študentských riešení z predmetu Programovanie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Za dvanásť rokov študenti odovzdali vyše stotisíc riešení, ktoré zlyhali na rôznych chybách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Úlohou práce je analýza riešení podľa rôznych kritérií, analýza vývoja chýb a ich zmien v priebehu semestra, roztriedenie chýb, štatistické zhodnotenie a prezentovanie pomocou webovej stránky, využívajúcej technológie ako </a:t>
            </a:r>
            <a:r>
              <a:rPr lang="sk-SK" dirty="0" err="1"/>
              <a:t>React</a:t>
            </a:r>
            <a:r>
              <a:rPr lang="sk-SK" dirty="0"/>
              <a:t>, </a:t>
            </a:r>
            <a:r>
              <a:rPr lang="sk-SK" dirty="0" err="1"/>
              <a:t>Django</a:t>
            </a:r>
            <a:r>
              <a:rPr lang="sk-SK" dirty="0"/>
              <a:t>, SQL a ďalších.</a:t>
            </a:r>
          </a:p>
        </p:txBody>
      </p:sp>
    </p:spTree>
    <p:extLst>
      <p:ext uri="{BB962C8B-B14F-4D97-AF65-F5344CB8AC3E}">
        <p14:creationId xmlns:p14="http://schemas.microsoft.com/office/powerpoint/2010/main" val="139675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A57D26-7DF7-406D-B22B-6474154C1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Statick</a:t>
            </a:r>
            <a:r>
              <a:rPr lang="sk-SK" dirty="0"/>
              <a:t>é analyzátory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06FF6C-2582-4992-8DA9-44A7F8400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Analýza kódu vykonávaná bez nutnosti skutočného zbehnutia kódu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sk-SK" dirty="0"/>
              <a:t>Oboznamovanie sa s viacerými nástrojmi, ich porovnanie</a:t>
            </a:r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sk-SK" dirty="0"/>
              <a:t>Použitie viacerých statických analyzátorov na analýzu študentských riešení</a:t>
            </a:r>
          </a:p>
        </p:txBody>
      </p:sp>
    </p:spTree>
    <p:extLst>
      <p:ext uri="{BB962C8B-B14F-4D97-AF65-F5344CB8AC3E}">
        <p14:creationId xmlns:p14="http://schemas.microsoft.com/office/powerpoint/2010/main" val="75499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2A9E66-5EB7-4DB8-A13C-84BB06B73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Statické analyzátory (2)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FCA02D-A4F3-45FF-BD21-6883D1582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/>
              <a:t>CppCheck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/>
              <a:t>CppDepend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/>
              <a:t>Clang</a:t>
            </a:r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 err="1"/>
              <a:t>SonarQube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3173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AC79D0-3FD5-4689-B480-CE5B62FF3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Statické analyzátory (3)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85A19E6C-7E3A-4ECC-9881-37CA5CEE32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456" y="488402"/>
            <a:ext cx="6171626" cy="5881196"/>
          </a:xfrm>
        </p:spPr>
      </p:pic>
    </p:spTree>
    <p:extLst>
      <p:ext uri="{BB962C8B-B14F-4D97-AF65-F5344CB8AC3E}">
        <p14:creationId xmlns:p14="http://schemas.microsoft.com/office/powerpoint/2010/main" val="1748440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46FDED-A404-42B7-938C-257DB103D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Prezentácia zdrojov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766FC6-6B4B-4586-9DBA-B3D31EE93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9135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410CFA-F3E4-4358-B2EB-2818DD8AD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Zdroje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B94C1AD-4730-46D4-9779-4B10AE60D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/>
              <a:t>Oficiálny manuál ku analyzátoru </a:t>
            </a:r>
            <a:r>
              <a:rPr lang="sk-SK" dirty="0" err="1"/>
              <a:t>CppCheck</a:t>
            </a:r>
            <a:r>
              <a:rPr lang="sk-SK" dirty="0"/>
              <a:t>: </a:t>
            </a:r>
            <a:r>
              <a:rPr lang="sk-SK" dirty="0">
                <a:hlinkClick r:id="rId2"/>
              </a:rPr>
              <a:t>http://cppcheck.sourceforge.net/manual.pdf</a:t>
            </a:r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Oficiálne FAQ k statickému analyzátoru </a:t>
            </a:r>
            <a:r>
              <a:rPr lang="sk-SK" dirty="0" err="1"/>
              <a:t>CppDepend</a:t>
            </a:r>
            <a:r>
              <a:rPr lang="sk-SK" dirty="0"/>
              <a:t>: </a:t>
            </a:r>
            <a:r>
              <a:rPr lang="sk-SK" dirty="0">
                <a:hlinkClick r:id="rId3"/>
              </a:rPr>
              <a:t>https://www.cppdepend.com/FAQ</a:t>
            </a: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4CD680A0-CF43-444B-9576-B7FBC045EB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137" y="1780588"/>
            <a:ext cx="3730542" cy="285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06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F4C49C-25EB-4DD7-B9EA-154CDCDC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Zdroje (2)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FB7A32F-6910-4733-9809-C715C99F6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dirty="0"/>
              <a:t>Export databázy z portálu predmetu Programovanie (3): </a:t>
            </a:r>
            <a:r>
              <a:rPr lang="sk-SK" dirty="0">
                <a:hlinkClick r:id="rId2"/>
              </a:rPr>
              <a:t>https://dai.fmph.uniba.sk/~gyarfas/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3113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B5E84-65BA-4237-B727-003601000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Koniec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29A5B54-8DF4-4266-8691-03921A19C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Ďakujem za pozornosť.</a:t>
            </a:r>
          </a:p>
        </p:txBody>
      </p:sp>
    </p:spTree>
    <p:extLst>
      <p:ext uri="{BB962C8B-B14F-4D97-AF65-F5344CB8AC3E}">
        <p14:creationId xmlns:p14="http://schemas.microsoft.com/office/powerpoint/2010/main" val="2892634704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LeftStep">
      <a:dk1>
        <a:srgbClr val="000000"/>
      </a:dk1>
      <a:lt1>
        <a:srgbClr val="FFFFFF"/>
      </a:lt1>
      <a:dk2>
        <a:srgbClr val="23393E"/>
      </a:dk2>
      <a:lt2>
        <a:srgbClr val="E8E8E2"/>
      </a:lt2>
      <a:accent1>
        <a:srgbClr val="716EEE"/>
      </a:accent1>
      <a:accent2>
        <a:srgbClr val="4E8CEB"/>
      </a:accent2>
      <a:accent3>
        <a:srgbClr val="27B1D1"/>
      </a:accent3>
      <a:accent4>
        <a:srgbClr val="36B699"/>
      </a:accent4>
      <a:accent5>
        <a:srgbClr val="30B961"/>
      </a:accent5>
      <a:accent6>
        <a:srgbClr val="38BC2F"/>
      </a:accent6>
      <a:hlink>
        <a:srgbClr val="848651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194</Words>
  <Application>Microsoft Office PowerPoint</Application>
  <PresentationFormat>Širokouhlá</PresentationFormat>
  <Paragraphs>33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3" baseType="lpstr">
      <vt:lpstr>Meiryo</vt:lpstr>
      <vt:lpstr>Arial</vt:lpstr>
      <vt:lpstr>Corbel</vt:lpstr>
      <vt:lpstr>ShojiVTI</vt:lpstr>
      <vt:lpstr>Dátová analýza veľkej databázy študentských riešení</vt:lpstr>
      <vt:lpstr>Téma a cieľ</vt:lpstr>
      <vt:lpstr>Statické analyzátory</vt:lpstr>
      <vt:lpstr>Statické analyzátory (2)</vt:lpstr>
      <vt:lpstr>Statické analyzátory (3)</vt:lpstr>
      <vt:lpstr>Prezentácia zdrojov</vt:lpstr>
      <vt:lpstr>Zdroje</vt:lpstr>
      <vt:lpstr>Zdroje (2)</vt:lpstr>
      <vt:lpstr>Koniec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Dátová analýza veľkej databázy študentských riešení</dc:title>
  <dc:creator>David Vachálek</dc:creator>
  <cp:lastModifiedBy>David Vachálek</cp:lastModifiedBy>
  <cp:revision>4</cp:revision>
  <dcterms:created xsi:type="dcterms:W3CDTF">2020-11-30T18:04:13Z</dcterms:created>
  <dcterms:modified xsi:type="dcterms:W3CDTF">2020-12-08T09:13:41Z</dcterms:modified>
</cp:coreProperties>
</file>