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09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872B-09AB-9A49-A989-AEAC096CE15E}" type="datetimeFigureOut">
              <a:rPr lang="en-SK" smtClean="0"/>
              <a:t>03/05/2022</a:t>
            </a:fld>
            <a:endParaRPr lang="en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482-85D3-6C42-A478-9F09DC11433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773710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872B-09AB-9A49-A989-AEAC096CE15E}" type="datetimeFigureOut">
              <a:rPr lang="en-SK" smtClean="0"/>
              <a:t>03/05/2022</a:t>
            </a:fld>
            <a:endParaRPr lang="en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482-85D3-6C42-A478-9F09DC11433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592590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872B-09AB-9A49-A989-AEAC096CE15E}" type="datetimeFigureOut">
              <a:rPr lang="en-SK" smtClean="0"/>
              <a:t>03/05/2022</a:t>
            </a:fld>
            <a:endParaRPr lang="en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482-85D3-6C42-A478-9F09DC11433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71692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872B-09AB-9A49-A989-AEAC096CE15E}" type="datetimeFigureOut">
              <a:rPr lang="en-SK" smtClean="0"/>
              <a:t>03/05/2022</a:t>
            </a:fld>
            <a:endParaRPr lang="en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482-85D3-6C42-A478-9F09DC11433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857942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872B-09AB-9A49-A989-AEAC096CE15E}" type="datetimeFigureOut">
              <a:rPr lang="en-SK" smtClean="0"/>
              <a:t>03/05/2022</a:t>
            </a:fld>
            <a:endParaRPr lang="en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482-85D3-6C42-A478-9F09DC11433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822026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872B-09AB-9A49-A989-AEAC096CE15E}" type="datetimeFigureOut">
              <a:rPr lang="en-SK" smtClean="0"/>
              <a:t>03/05/2022</a:t>
            </a:fld>
            <a:endParaRPr lang="en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482-85D3-6C42-A478-9F09DC11433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9612409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872B-09AB-9A49-A989-AEAC096CE15E}" type="datetimeFigureOut">
              <a:rPr lang="en-SK" smtClean="0"/>
              <a:t>03/05/2022</a:t>
            </a:fld>
            <a:endParaRPr lang="en-SK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482-85D3-6C42-A478-9F09DC11433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236940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872B-09AB-9A49-A989-AEAC096CE15E}" type="datetimeFigureOut">
              <a:rPr lang="en-SK" smtClean="0"/>
              <a:t>03/05/2022</a:t>
            </a:fld>
            <a:endParaRPr lang="en-SK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482-85D3-6C42-A478-9F09DC11433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4226438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872B-09AB-9A49-A989-AEAC096CE15E}" type="datetimeFigureOut">
              <a:rPr lang="en-SK" smtClean="0"/>
              <a:t>03/05/2022</a:t>
            </a:fld>
            <a:endParaRPr lang="en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482-85D3-6C42-A478-9F09DC11433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781736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872B-09AB-9A49-A989-AEAC096CE15E}" type="datetimeFigureOut">
              <a:rPr lang="en-SK" smtClean="0"/>
              <a:t>03/05/2022</a:t>
            </a:fld>
            <a:endParaRPr lang="en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482-85D3-6C42-A478-9F09DC11433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1668682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872B-09AB-9A49-A989-AEAC096CE15E}" type="datetimeFigureOut">
              <a:rPr lang="en-SK" smtClean="0"/>
              <a:t>03/05/2022</a:t>
            </a:fld>
            <a:endParaRPr lang="en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S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BE482-85D3-6C42-A478-9F09DC11433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539976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2E3872B-09AB-9A49-A989-AEAC096CE15E}" type="datetimeFigureOut">
              <a:rPr lang="en-SK" smtClean="0"/>
              <a:t>03/05/2022</a:t>
            </a:fld>
            <a:endParaRPr lang="en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E14BE482-85D3-6C42-A478-9F09DC114332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946040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0" r:id="rId1"/>
    <p:sldLayoutId id="2147484111" r:id="rId2"/>
    <p:sldLayoutId id="2147484112" r:id="rId3"/>
    <p:sldLayoutId id="2147484113" r:id="rId4"/>
    <p:sldLayoutId id="2147484114" r:id="rId5"/>
    <p:sldLayoutId id="2147484115" r:id="rId6"/>
    <p:sldLayoutId id="2147484116" r:id="rId7"/>
    <p:sldLayoutId id="2147484117" r:id="rId8"/>
    <p:sldLayoutId id="2147484118" r:id="rId9"/>
    <p:sldLayoutId id="2147484119" r:id="rId10"/>
    <p:sldLayoutId id="21474841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6AA19-2F0E-DA4F-9DEA-077BADE8C8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SK" dirty="0"/>
              <a:t>Unibask</a:t>
            </a:r>
            <a:br>
              <a:rPr lang="en-SK" dirty="0"/>
            </a:br>
            <a:r>
              <a:rPr lang="en-SK" dirty="0"/>
              <a:t>Plán a postup práce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6A7CD0-C2A5-5F4D-896B-84EB57DACE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SK" dirty="0"/>
              <a:t>Róbert Vangor</a:t>
            </a:r>
          </a:p>
          <a:p>
            <a:r>
              <a:rPr lang="en-SK" dirty="0"/>
              <a:t>Bakalársky Seminár</a:t>
            </a:r>
          </a:p>
        </p:txBody>
      </p:sp>
    </p:spTree>
    <p:extLst>
      <p:ext uri="{BB962C8B-B14F-4D97-AF65-F5344CB8AC3E}">
        <p14:creationId xmlns:p14="http://schemas.microsoft.com/office/powerpoint/2010/main" val="306703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6F362-601F-A741-BFC0-EBE17ABCD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K" dirty="0"/>
              <a:t>Apríl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A8CE9-2A3F-E04D-B341-086BC93FD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Napísanie</a:t>
            </a:r>
            <a:r>
              <a:rPr lang="en-GB" dirty="0"/>
              <a:t> </a:t>
            </a:r>
            <a:r>
              <a:rPr lang="en-GB" dirty="0" err="1"/>
              <a:t>kapitoly</a:t>
            </a:r>
            <a:r>
              <a:rPr lang="en-GB" dirty="0"/>
              <a:t> </a:t>
            </a:r>
            <a:r>
              <a:rPr lang="en-GB" dirty="0" err="1"/>
              <a:t>návrhu</a:t>
            </a:r>
            <a:endParaRPr lang="en-GB" dirty="0"/>
          </a:p>
          <a:p>
            <a:r>
              <a:rPr lang="en-GB" dirty="0" err="1"/>
              <a:t>Napísanie</a:t>
            </a:r>
            <a:r>
              <a:rPr lang="en-GB" dirty="0"/>
              <a:t> </a:t>
            </a:r>
            <a:r>
              <a:rPr lang="en-GB" dirty="0" err="1"/>
              <a:t>kapitoly</a:t>
            </a:r>
            <a:r>
              <a:rPr lang="en-GB" dirty="0"/>
              <a:t> </a:t>
            </a:r>
            <a:r>
              <a:rPr lang="en-GB" dirty="0" err="1"/>
              <a:t>implementácie</a:t>
            </a:r>
            <a:endParaRPr lang="en-GB" dirty="0"/>
          </a:p>
          <a:p>
            <a:r>
              <a:rPr lang="en-GB" dirty="0" err="1"/>
              <a:t>Napísanie</a:t>
            </a:r>
            <a:r>
              <a:rPr lang="en-GB" dirty="0"/>
              <a:t> </a:t>
            </a:r>
            <a:r>
              <a:rPr lang="en-GB" dirty="0" err="1"/>
              <a:t>kapitoly</a:t>
            </a:r>
            <a:r>
              <a:rPr lang="en-GB" dirty="0"/>
              <a:t> </a:t>
            </a:r>
            <a:r>
              <a:rPr lang="en-GB" dirty="0" err="1"/>
              <a:t>evaluácie</a:t>
            </a:r>
            <a:r>
              <a:rPr lang="en-GB" dirty="0"/>
              <a:t> </a:t>
            </a:r>
            <a:r>
              <a:rPr lang="en-GB" dirty="0" err="1"/>
              <a:t>nasadenia</a:t>
            </a:r>
            <a:endParaRPr lang="en-GB" dirty="0"/>
          </a:p>
          <a:p>
            <a:r>
              <a:rPr lang="en-GB" dirty="0" err="1"/>
              <a:t>Korekcia</a:t>
            </a:r>
            <a:r>
              <a:rPr lang="en-GB" dirty="0"/>
              <a:t> a </a:t>
            </a:r>
            <a:r>
              <a:rPr lang="en-GB" dirty="0" err="1"/>
              <a:t>formalizácia</a:t>
            </a:r>
            <a:endParaRPr lang="en-GB" dirty="0"/>
          </a:p>
          <a:p>
            <a:endParaRPr lang="en-GB" dirty="0"/>
          </a:p>
          <a:p>
            <a:endParaRPr lang="en-SK" dirty="0"/>
          </a:p>
        </p:txBody>
      </p:sp>
    </p:spTree>
    <p:extLst>
      <p:ext uri="{BB962C8B-B14F-4D97-AF65-F5344CB8AC3E}">
        <p14:creationId xmlns:p14="http://schemas.microsoft.com/office/powerpoint/2010/main" val="993524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36159-B929-A546-85A3-28A817948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K" dirty="0"/>
              <a:t>Máj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19055-F019-2D40-8204-A076A402D6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</a:t>
            </a:r>
            <a:r>
              <a:rPr lang="en-SK" dirty="0"/>
              <a:t>dovzdanie BP</a:t>
            </a:r>
          </a:p>
        </p:txBody>
      </p:sp>
    </p:spTree>
    <p:extLst>
      <p:ext uri="{BB962C8B-B14F-4D97-AF65-F5344CB8AC3E}">
        <p14:creationId xmlns:p14="http://schemas.microsoft.com/office/powerpoint/2010/main" val="2946153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848E9-9F0D-3842-87BC-4F329A8BD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K" dirty="0"/>
              <a:t>August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C061A-E015-C440-9333-B3FE62102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Návrh</a:t>
            </a:r>
            <a:r>
              <a:rPr lang="en-GB" dirty="0"/>
              <a:t> </a:t>
            </a:r>
            <a:r>
              <a:rPr lang="en-GB" dirty="0" err="1"/>
              <a:t>bakalárskej</a:t>
            </a:r>
            <a:r>
              <a:rPr lang="en-GB" dirty="0"/>
              <a:t> </a:t>
            </a:r>
            <a:r>
              <a:rPr lang="en-GB" dirty="0" err="1"/>
              <a:t>práce</a:t>
            </a:r>
            <a:r>
              <a:rPr lang="en-GB" dirty="0"/>
              <a:t> a </a:t>
            </a:r>
            <a:r>
              <a:rPr lang="en-GB" dirty="0" err="1"/>
              <a:t>dohodnutie</a:t>
            </a:r>
            <a:r>
              <a:rPr lang="en-GB" dirty="0"/>
              <a:t> </a:t>
            </a:r>
            <a:r>
              <a:rPr lang="en-GB" dirty="0" err="1"/>
              <a:t>témy</a:t>
            </a:r>
            <a:r>
              <a:rPr lang="en-GB" dirty="0"/>
              <a:t> so </a:t>
            </a:r>
            <a:r>
              <a:rPr lang="en-GB" dirty="0" err="1"/>
              <a:t>školiteľom</a:t>
            </a:r>
            <a:endParaRPr lang="en-GB" dirty="0"/>
          </a:p>
          <a:p>
            <a:pPr marL="0" indent="0">
              <a:buNone/>
            </a:pPr>
            <a:endParaRPr lang="en-SK" dirty="0"/>
          </a:p>
        </p:txBody>
      </p:sp>
    </p:spTree>
    <p:extLst>
      <p:ext uri="{BB962C8B-B14F-4D97-AF65-F5344CB8AC3E}">
        <p14:creationId xmlns:p14="http://schemas.microsoft.com/office/powerpoint/2010/main" val="1151026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48B2B-1171-9A40-8E7E-FF7410A1B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K" dirty="0"/>
              <a:t>September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E7DBD-FE13-4649-AFBF-855869F79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Návrh</a:t>
            </a:r>
            <a:r>
              <a:rPr lang="en-GB" dirty="0"/>
              <a:t> </a:t>
            </a:r>
            <a:r>
              <a:rPr lang="en-GB" dirty="0" err="1"/>
              <a:t>výslednej</a:t>
            </a:r>
            <a:r>
              <a:rPr lang="en-GB" dirty="0"/>
              <a:t> </a:t>
            </a:r>
            <a:r>
              <a:rPr lang="en-GB" dirty="0" err="1"/>
              <a:t>funkcionality</a:t>
            </a:r>
            <a:r>
              <a:rPr lang="en-GB" dirty="0"/>
              <a:t> </a:t>
            </a:r>
            <a:r>
              <a:rPr lang="en-GB" dirty="0" err="1"/>
              <a:t>bakalárskej</a:t>
            </a:r>
            <a:r>
              <a:rPr lang="en-GB" dirty="0"/>
              <a:t> </a:t>
            </a:r>
            <a:r>
              <a:rPr lang="en-GB" dirty="0" err="1"/>
              <a:t>práce</a:t>
            </a:r>
            <a:r>
              <a:rPr lang="en-GB" dirty="0"/>
              <a:t> a </a:t>
            </a:r>
            <a:r>
              <a:rPr lang="en-GB" dirty="0" err="1"/>
              <a:t>dohodnutie</a:t>
            </a:r>
            <a:r>
              <a:rPr lang="en-GB" dirty="0"/>
              <a:t> so </a:t>
            </a:r>
            <a:r>
              <a:rPr lang="en-GB" dirty="0" err="1"/>
              <a:t>školiteľom</a:t>
            </a:r>
            <a:endParaRPr lang="en-GB" dirty="0"/>
          </a:p>
          <a:p>
            <a:r>
              <a:rPr lang="en-GB" dirty="0" err="1"/>
              <a:t>Všetko</a:t>
            </a:r>
            <a:r>
              <a:rPr lang="en-GB" dirty="0"/>
              <a:t> </a:t>
            </a:r>
            <a:r>
              <a:rPr lang="en-GB" dirty="0" err="1"/>
              <a:t>musí</a:t>
            </a:r>
            <a:r>
              <a:rPr lang="en-GB" dirty="0"/>
              <a:t> </a:t>
            </a:r>
            <a:r>
              <a:rPr lang="en-GB" dirty="0" err="1"/>
              <a:t>byť</a:t>
            </a:r>
            <a:r>
              <a:rPr lang="en-GB" dirty="0"/>
              <a:t> </a:t>
            </a:r>
            <a:r>
              <a:rPr lang="en-GB" dirty="0" err="1"/>
              <a:t>implementované</a:t>
            </a:r>
            <a:r>
              <a:rPr lang="en-GB" dirty="0"/>
              <a:t> do </a:t>
            </a:r>
            <a:r>
              <a:rPr lang="en-GB" dirty="0" err="1"/>
              <a:t>februára</a:t>
            </a:r>
            <a:endParaRPr lang="en-GB" dirty="0"/>
          </a:p>
          <a:p>
            <a:endParaRPr lang="en-SK" dirty="0"/>
          </a:p>
        </p:txBody>
      </p:sp>
    </p:spTree>
    <p:extLst>
      <p:ext uri="{BB962C8B-B14F-4D97-AF65-F5344CB8AC3E}">
        <p14:creationId xmlns:p14="http://schemas.microsoft.com/office/powerpoint/2010/main" val="3572713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C2380-33FA-7C45-96B5-9EB1FB281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K" dirty="0"/>
              <a:t>Október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2854C-2AEB-1940-915C-107C0FE75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SK" dirty="0"/>
              <a:t>Výber technológií</a:t>
            </a:r>
          </a:p>
          <a:p>
            <a:r>
              <a:rPr lang="en-SK" dirty="0"/>
              <a:t>Rozbehanie programovacieho prostredia</a:t>
            </a:r>
          </a:p>
          <a:p>
            <a:r>
              <a:rPr lang="en-SK" dirty="0"/>
              <a:t>Nastavenie databázy</a:t>
            </a:r>
          </a:p>
          <a:p>
            <a:r>
              <a:rPr lang="en-SK" dirty="0"/>
              <a:t>Pridanie navigácie</a:t>
            </a:r>
          </a:p>
          <a:p>
            <a:r>
              <a:rPr lang="en-SK" dirty="0"/>
              <a:t>Dokončenie domovskej stránky</a:t>
            </a:r>
          </a:p>
          <a:p>
            <a:r>
              <a:rPr lang="en-SK" dirty="0"/>
              <a:t>Dokončenie autentifikačnej stránky</a:t>
            </a:r>
          </a:p>
        </p:txBody>
      </p:sp>
    </p:spTree>
    <p:extLst>
      <p:ext uri="{BB962C8B-B14F-4D97-AF65-F5344CB8AC3E}">
        <p14:creationId xmlns:p14="http://schemas.microsoft.com/office/powerpoint/2010/main" val="3170947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9A41E-104E-C348-B954-3A6A89354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K" dirty="0"/>
              <a:t>November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E412C-2B4D-784B-8B80-24E6190FF1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Autentifikácia</a:t>
            </a:r>
            <a:endParaRPr lang="en-GB" dirty="0"/>
          </a:p>
          <a:p>
            <a:r>
              <a:rPr lang="en-GB" dirty="0" err="1"/>
              <a:t>Dokončenie</a:t>
            </a:r>
            <a:r>
              <a:rPr lang="en-GB" dirty="0"/>
              <a:t> </a:t>
            </a:r>
            <a:r>
              <a:rPr lang="en-GB" dirty="0" err="1"/>
              <a:t>dátového</a:t>
            </a:r>
            <a:r>
              <a:rPr lang="en-GB" dirty="0"/>
              <a:t> </a:t>
            </a:r>
            <a:r>
              <a:rPr lang="en-GB" dirty="0" err="1"/>
              <a:t>modelu</a:t>
            </a:r>
            <a:endParaRPr lang="en-GB" dirty="0"/>
          </a:p>
          <a:p>
            <a:r>
              <a:rPr lang="en-SK" dirty="0"/>
              <a:t>Dokončenie</a:t>
            </a:r>
            <a:r>
              <a:rPr lang="en-GB" dirty="0"/>
              <a:t> </a:t>
            </a:r>
            <a:r>
              <a:rPr lang="en-GB" dirty="0" err="1"/>
              <a:t>funkcionality</a:t>
            </a:r>
            <a:r>
              <a:rPr lang="en-GB" dirty="0"/>
              <a:t> </a:t>
            </a:r>
            <a:r>
              <a:rPr lang="en-GB" dirty="0" err="1"/>
              <a:t>pridávania</a:t>
            </a:r>
            <a:r>
              <a:rPr lang="en-GB" dirty="0"/>
              <a:t> </a:t>
            </a:r>
            <a:r>
              <a:rPr lang="en-GB" dirty="0" err="1"/>
              <a:t>otázok</a:t>
            </a:r>
            <a:endParaRPr lang="en-GB" dirty="0"/>
          </a:p>
          <a:p>
            <a:r>
              <a:rPr lang="en-GB" dirty="0" err="1"/>
              <a:t>Pridanie</a:t>
            </a:r>
            <a:r>
              <a:rPr lang="en-GB" dirty="0"/>
              <a:t> </a:t>
            </a:r>
            <a:r>
              <a:rPr lang="en-GB" dirty="0" err="1"/>
              <a:t>kategórií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3066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EFE67-DF90-E44C-8909-069C21CB4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K" dirty="0"/>
              <a:t>December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E50B2-F729-6241-97B2-2EAF17C37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K" dirty="0"/>
              <a:t>Dokončenie</a:t>
            </a:r>
            <a:r>
              <a:rPr lang="en-GB" dirty="0"/>
              <a:t> </a:t>
            </a:r>
            <a:r>
              <a:rPr lang="en-GB" dirty="0" err="1"/>
              <a:t>funkcionality</a:t>
            </a:r>
            <a:r>
              <a:rPr lang="en-GB" dirty="0"/>
              <a:t> </a:t>
            </a:r>
            <a:r>
              <a:rPr lang="en-GB" dirty="0" err="1"/>
              <a:t>pridávania</a:t>
            </a:r>
            <a:r>
              <a:rPr lang="en-GB" dirty="0"/>
              <a:t> </a:t>
            </a:r>
            <a:r>
              <a:rPr lang="en-GB" dirty="0" err="1"/>
              <a:t>odpovedí</a:t>
            </a:r>
            <a:r>
              <a:rPr lang="en-GB" dirty="0"/>
              <a:t> a </a:t>
            </a:r>
            <a:r>
              <a:rPr lang="en-GB" dirty="0" err="1"/>
              <a:t>komentárov</a:t>
            </a:r>
            <a:endParaRPr lang="en-GB" dirty="0"/>
          </a:p>
          <a:p>
            <a:r>
              <a:rPr lang="en-GB" dirty="0" err="1"/>
              <a:t>Pridanie</a:t>
            </a:r>
            <a:r>
              <a:rPr lang="en-GB" dirty="0"/>
              <a:t> </a:t>
            </a:r>
            <a:r>
              <a:rPr lang="en-GB" dirty="0" err="1"/>
              <a:t>stránky</a:t>
            </a:r>
            <a:r>
              <a:rPr lang="en-GB" dirty="0"/>
              <a:t> </a:t>
            </a:r>
            <a:r>
              <a:rPr lang="en-GB" dirty="0" err="1"/>
              <a:t>profilu</a:t>
            </a:r>
            <a:endParaRPr lang="en-GB" dirty="0"/>
          </a:p>
          <a:p>
            <a:r>
              <a:rPr lang="en-GB" dirty="0" err="1"/>
              <a:t>Pridanie</a:t>
            </a:r>
            <a:r>
              <a:rPr lang="en-GB" dirty="0"/>
              <a:t> </a:t>
            </a:r>
            <a:r>
              <a:rPr lang="en-GB" dirty="0" err="1"/>
              <a:t>avatarov</a:t>
            </a:r>
            <a:endParaRPr lang="en-GB" dirty="0"/>
          </a:p>
          <a:p>
            <a:r>
              <a:rPr lang="en-GB" dirty="0" err="1"/>
              <a:t>Pridanie</a:t>
            </a:r>
            <a:r>
              <a:rPr lang="en-GB" dirty="0"/>
              <a:t> </a:t>
            </a:r>
            <a:r>
              <a:rPr lang="en-GB" dirty="0" err="1"/>
              <a:t>nahlasovania</a:t>
            </a:r>
            <a:r>
              <a:rPr lang="en-GB" dirty="0"/>
              <a:t> </a:t>
            </a:r>
            <a:r>
              <a:rPr lang="en-GB" dirty="0" err="1"/>
              <a:t>nevhodných</a:t>
            </a:r>
            <a:r>
              <a:rPr lang="en-GB" dirty="0"/>
              <a:t> </a:t>
            </a:r>
            <a:r>
              <a:rPr lang="en-GB" dirty="0" err="1"/>
              <a:t>príspevkov</a:t>
            </a:r>
            <a:endParaRPr lang="en-GB" dirty="0"/>
          </a:p>
          <a:p>
            <a:r>
              <a:rPr lang="en-GB" dirty="0" err="1"/>
              <a:t>Pridanie</a:t>
            </a:r>
            <a:r>
              <a:rPr lang="en-GB" dirty="0"/>
              <a:t> </a:t>
            </a:r>
            <a:r>
              <a:rPr lang="en-GB" dirty="0" err="1"/>
              <a:t>možnosti</a:t>
            </a:r>
            <a:r>
              <a:rPr lang="en-GB" dirty="0"/>
              <a:t> </a:t>
            </a:r>
            <a:r>
              <a:rPr lang="en-GB" dirty="0" err="1"/>
              <a:t>editovať</a:t>
            </a:r>
            <a:r>
              <a:rPr lang="en-GB" dirty="0"/>
              <a:t> </a:t>
            </a:r>
            <a:r>
              <a:rPr lang="en-GB" dirty="0" err="1"/>
              <a:t>otázky</a:t>
            </a:r>
            <a:r>
              <a:rPr lang="en-GB" dirty="0"/>
              <a:t> a </a:t>
            </a:r>
            <a:r>
              <a:rPr lang="en-GB" dirty="0" err="1"/>
              <a:t>odpovede</a:t>
            </a:r>
            <a:endParaRPr lang="en-GB" dirty="0"/>
          </a:p>
          <a:p>
            <a:endParaRPr lang="en-SK" dirty="0"/>
          </a:p>
        </p:txBody>
      </p:sp>
    </p:spTree>
    <p:extLst>
      <p:ext uri="{BB962C8B-B14F-4D97-AF65-F5344CB8AC3E}">
        <p14:creationId xmlns:p14="http://schemas.microsoft.com/office/powerpoint/2010/main" val="1993305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4110B-9178-F54D-B133-27C725F66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K" dirty="0"/>
              <a:t>Január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F2E82-AD91-974B-B872-EE551567D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Pridanie</a:t>
            </a:r>
            <a:r>
              <a:rPr lang="en-GB" dirty="0"/>
              <a:t> </a:t>
            </a:r>
            <a:r>
              <a:rPr lang="en-GB" dirty="0" err="1"/>
              <a:t>možnosti</a:t>
            </a:r>
            <a:r>
              <a:rPr lang="en-GB" dirty="0"/>
              <a:t> </a:t>
            </a:r>
            <a:r>
              <a:rPr lang="en-GB" dirty="0" err="1"/>
              <a:t>zmeny</a:t>
            </a:r>
            <a:r>
              <a:rPr lang="en-GB" dirty="0"/>
              <a:t> </a:t>
            </a:r>
            <a:r>
              <a:rPr lang="en-GB" dirty="0" err="1"/>
              <a:t>hesla</a:t>
            </a:r>
            <a:endParaRPr lang="en-GB" dirty="0"/>
          </a:p>
          <a:p>
            <a:r>
              <a:rPr lang="en-GB" dirty="0" err="1"/>
              <a:t>Pridanie</a:t>
            </a:r>
            <a:r>
              <a:rPr lang="en-GB" dirty="0"/>
              <a:t> infinite </a:t>
            </a:r>
            <a:r>
              <a:rPr lang="en-GB" dirty="0" err="1"/>
              <a:t>scrollingu</a:t>
            </a:r>
            <a:r>
              <a:rPr lang="en-GB" dirty="0"/>
              <a:t> </a:t>
            </a:r>
            <a:r>
              <a:rPr lang="en-GB" dirty="0" err="1"/>
              <a:t>otázok</a:t>
            </a:r>
            <a:endParaRPr lang="en-GB" dirty="0"/>
          </a:p>
          <a:p>
            <a:r>
              <a:rPr lang="en-GB" dirty="0" err="1"/>
              <a:t>Pridanie</a:t>
            </a:r>
            <a:r>
              <a:rPr lang="en-GB" dirty="0"/>
              <a:t> </a:t>
            </a:r>
            <a:r>
              <a:rPr lang="en-GB" dirty="0" err="1"/>
              <a:t>študijných</a:t>
            </a:r>
            <a:r>
              <a:rPr lang="en-GB" dirty="0"/>
              <a:t> </a:t>
            </a:r>
            <a:r>
              <a:rPr lang="en-GB" dirty="0" err="1"/>
              <a:t>programov</a:t>
            </a:r>
            <a:endParaRPr lang="en-GB" dirty="0"/>
          </a:p>
          <a:p>
            <a:r>
              <a:rPr lang="en-GB" dirty="0" err="1"/>
              <a:t>Skrášlenie</a:t>
            </a:r>
            <a:r>
              <a:rPr lang="en-GB" dirty="0"/>
              <a:t> </a:t>
            </a:r>
            <a:r>
              <a:rPr lang="en-GB" dirty="0" err="1"/>
              <a:t>používateľského</a:t>
            </a:r>
            <a:r>
              <a:rPr lang="en-GB" dirty="0"/>
              <a:t> </a:t>
            </a:r>
            <a:r>
              <a:rPr lang="en-GB" dirty="0" err="1"/>
              <a:t>rozhrania</a:t>
            </a:r>
            <a:endParaRPr lang="en-GB" dirty="0"/>
          </a:p>
          <a:p>
            <a:r>
              <a:rPr lang="en-GB" dirty="0" err="1"/>
              <a:t>Zlepšenie</a:t>
            </a:r>
            <a:r>
              <a:rPr lang="en-GB" dirty="0"/>
              <a:t> </a:t>
            </a:r>
            <a:r>
              <a:rPr lang="en-GB" dirty="0" err="1"/>
              <a:t>rýchlosti</a:t>
            </a:r>
            <a:r>
              <a:rPr lang="en-GB" dirty="0"/>
              <a:t> </a:t>
            </a:r>
            <a:r>
              <a:rPr lang="en-GB" dirty="0" err="1"/>
              <a:t>dátových</a:t>
            </a:r>
            <a:r>
              <a:rPr lang="en-GB" dirty="0"/>
              <a:t> </a:t>
            </a:r>
            <a:r>
              <a:rPr lang="en-GB" dirty="0" err="1"/>
              <a:t>dopytov</a:t>
            </a:r>
            <a:endParaRPr lang="en-GB" dirty="0"/>
          </a:p>
          <a:p>
            <a:r>
              <a:rPr lang="en-GB" dirty="0" err="1"/>
              <a:t>Napísanie</a:t>
            </a:r>
            <a:r>
              <a:rPr lang="en-GB" dirty="0"/>
              <a:t> </a:t>
            </a:r>
            <a:r>
              <a:rPr lang="en-GB" dirty="0" err="1"/>
              <a:t>prvej</a:t>
            </a:r>
            <a:r>
              <a:rPr lang="en-GB" dirty="0"/>
              <a:t> </a:t>
            </a:r>
            <a:r>
              <a:rPr lang="en-GB" dirty="0" err="1"/>
              <a:t>kapitoly</a:t>
            </a:r>
            <a:r>
              <a:rPr lang="en-GB" dirty="0"/>
              <a:t> </a:t>
            </a:r>
            <a:r>
              <a:rPr lang="en-GB" dirty="0" err="1"/>
              <a:t>dokumentácie</a:t>
            </a:r>
            <a:endParaRPr lang="en-GB" dirty="0"/>
          </a:p>
          <a:p>
            <a:endParaRPr lang="en-SK" dirty="0"/>
          </a:p>
        </p:txBody>
      </p:sp>
    </p:spTree>
    <p:extLst>
      <p:ext uri="{BB962C8B-B14F-4D97-AF65-F5344CB8AC3E}">
        <p14:creationId xmlns:p14="http://schemas.microsoft.com/office/powerpoint/2010/main" val="1951667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9FEA2-302B-0144-836B-DD404CAB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K" dirty="0"/>
              <a:t>Február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CAA8C-B8AA-764E-8332-EA1B8E8F9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Pridanie</a:t>
            </a:r>
            <a:r>
              <a:rPr lang="en-GB" dirty="0"/>
              <a:t> </a:t>
            </a:r>
            <a:r>
              <a:rPr lang="en-GB" dirty="0" err="1"/>
              <a:t>rebríčka</a:t>
            </a:r>
            <a:endParaRPr lang="en-GB" dirty="0"/>
          </a:p>
          <a:p>
            <a:r>
              <a:rPr lang="en-GB" dirty="0" err="1"/>
              <a:t>Pridanie</a:t>
            </a:r>
            <a:r>
              <a:rPr lang="en-GB" dirty="0"/>
              <a:t> </a:t>
            </a:r>
            <a:r>
              <a:rPr lang="en-GB" dirty="0" err="1"/>
              <a:t>vyhľadávania</a:t>
            </a:r>
            <a:r>
              <a:rPr lang="en-GB" dirty="0"/>
              <a:t> </a:t>
            </a:r>
            <a:r>
              <a:rPr lang="en-GB" dirty="0" err="1"/>
              <a:t>otázok</a:t>
            </a:r>
            <a:endParaRPr lang="en-GB" dirty="0"/>
          </a:p>
          <a:p>
            <a:r>
              <a:rPr lang="en-GB" dirty="0" err="1"/>
              <a:t>Pridanie</a:t>
            </a:r>
            <a:r>
              <a:rPr lang="en-GB" dirty="0"/>
              <a:t> </a:t>
            </a:r>
            <a:r>
              <a:rPr lang="en-GB" dirty="0" err="1"/>
              <a:t>notifikácií</a:t>
            </a:r>
            <a:endParaRPr lang="en-GB" dirty="0"/>
          </a:p>
          <a:p>
            <a:r>
              <a:rPr lang="en-GB" dirty="0" err="1"/>
              <a:t>Pridanie</a:t>
            </a:r>
            <a:r>
              <a:rPr lang="en-GB" dirty="0"/>
              <a:t> </a:t>
            </a:r>
            <a:r>
              <a:rPr lang="en-GB" dirty="0" err="1"/>
              <a:t>možnosti</a:t>
            </a:r>
            <a:r>
              <a:rPr lang="en-GB" dirty="0"/>
              <a:t> </a:t>
            </a:r>
            <a:r>
              <a:rPr lang="en-GB" dirty="0" err="1"/>
              <a:t>spätnej</a:t>
            </a:r>
            <a:r>
              <a:rPr lang="en-GB" dirty="0"/>
              <a:t> </a:t>
            </a:r>
            <a:r>
              <a:rPr lang="en-GB" dirty="0" err="1"/>
              <a:t>väzby</a:t>
            </a:r>
            <a:endParaRPr lang="en-GB" dirty="0"/>
          </a:p>
          <a:p>
            <a:r>
              <a:rPr lang="en-GB" dirty="0" err="1"/>
              <a:t>Pridanie</a:t>
            </a:r>
            <a:r>
              <a:rPr lang="en-GB" dirty="0"/>
              <a:t> </a:t>
            </a:r>
            <a:r>
              <a:rPr lang="en-GB" dirty="0" err="1"/>
              <a:t>možnosti</a:t>
            </a:r>
            <a:r>
              <a:rPr lang="en-GB" dirty="0"/>
              <a:t> </a:t>
            </a:r>
            <a:r>
              <a:rPr lang="en-GB" dirty="0" err="1"/>
              <a:t>zvolenia</a:t>
            </a:r>
            <a:r>
              <a:rPr lang="en-GB" dirty="0"/>
              <a:t> </a:t>
            </a:r>
            <a:r>
              <a:rPr lang="en-GB" dirty="0" err="1"/>
              <a:t>odpovede</a:t>
            </a:r>
            <a:r>
              <a:rPr lang="en-GB" dirty="0"/>
              <a:t> za </a:t>
            </a:r>
            <a:r>
              <a:rPr lang="en-GB" dirty="0" err="1"/>
              <a:t>správnu</a:t>
            </a:r>
            <a:endParaRPr lang="en-GB" dirty="0"/>
          </a:p>
          <a:p>
            <a:r>
              <a:rPr lang="en-GB" dirty="0" err="1"/>
              <a:t>Pridanie</a:t>
            </a:r>
            <a:r>
              <a:rPr lang="en-GB" dirty="0"/>
              <a:t> </a:t>
            </a:r>
            <a:r>
              <a:rPr lang="en-GB" dirty="0" err="1"/>
              <a:t>progresívnej</a:t>
            </a:r>
            <a:r>
              <a:rPr lang="en-GB" dirty="0"/>
              <a:t> </a:t>
            </a:r>
            <a:r>
              <a:rPr lang="en-GB" dirty="0" err="1"/>
              <a:t>webovej</a:t>
            </a:r>
            <a:r>
              <a:rPr lang="en-GB" dirty="0"/>
              <a:t> </a:t>
            </a:r>
            <a:r>
              <a:rPr lang="en-GB" dirty="0" err="1"/>
              <a:t>aplikácie</a:t>
            </a:r>
            <a:endParaRPr lang="en-GB" dirty="0"/>
          </a:p>
          <a:p>
            <a:r>
              <a:rPr lang="en-GB" dirty="0" err="1"/>
              <a:t>Modularizácia</a:t>
            </a:r>
            <a:endParaRPr lang="en-GB" dirty="0"/>
          </a:p>
          <a:p>
            <a:r>
              <a:rPr lang="en-GB" dirty="0" err="1"/>
              <a:t>Refaktoring</a:t>
            </a:r>
            <a:endParaRPr lang="en-GB" dirty="0"/>
          </a:p>
          <a:p>
            <a:r>
              <a:rPr lang="en-GB" dirty="0" err="1"/>
              <a:t>Ostré</a:t>
            </a:r>
            <a:r>
              <a:rPr lang="en-GB" dirty="0"/>
              <a:t> </a:t>
            </a:r>
            <a:r>
              <a:rPr lang="en-GB" dirty="0" err="1"/>
              <a:t>nasadenie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predmet</a:t>
            </a:r>
            <a:r>
              <a:rPr lang="en-GB" dirty="0"/>
              <a:t> </a:t>
            </a:r>
            <a:r>
              <a:rPr lang="en-GB" dirty="0" err="1"/>
              <a:t>Programovanie</a:t>
            </a:r>
            <a:r>
              <a:rPr lang="en-GB" dirty="0"/>
              <a:t> 4</a:t>
            </a:r>
          </a:p>
          <a:p>
            <a:endParaRPr lang="en-SK" dirty="0"/>
          </a:p>
        </p:txBody>
      </p:sp>
    </p:spTree>
    <p:extLst>
      <p:ext uri="{BB962C8B-B14F-4D97-AF65-F5344CB8AC3E}">
        <p14:creationId xmlns:p14="http://schemas.microsoft.com/office/powerpoint/2010/main" val="1567670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532B5-1CBE-7648-B426-F69404E21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K" dirty="0"/>
              <a:t>Marec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383DD-B139-6541-A4DF-55D0DE947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Navrhnutie</a:t>
            </a:r>
            <a:r>
              <a:rPr lang="en-GB" dirty="0"/>
              <a:t> </a:t>
            </a:r>
            <a:r>
              <a:rPr lang="en-GB" dirty="0" err="1"/>
              <a:t>štruktúry</a:t>
            </a:r>
            <a:r>
              <a:rPr lang="en-GB" dirty="0"/>
              <a:t> </a:t>
            </a:r>
            <a:r>
              <a:rPr lang="en-GB" dirty="0" err="1"/>
              <a:t>dokumentácie</a:t>
            </a:r>
            <a:endParaRPr lang="en-GB" dirty="0"/>
          </a:p>
          <a:p>
            <a:r>
              <a:rPr lang="en-GB" dirty="0" err="1"/>
              <a:t>Nastavenie</a:t>
            </a:r>
            <a:r>
              <a:rPr lang="en-GB" dirty="0"/>
              <a:t> LaTeX </a:t>
            </a:r>
            <a:r>
              <a:rPr lang="en-GB" dirty="0" err="1"/>
              <a:t>šablóny</a:t>
            </a:r>
            <a:endParaRPr lang="en-GB" dirty="0"/>
          </a:p>
          <a:p>
            <a:r>
              <a:rPr lang="en-GB" dirty="0" err="1"/>
              <a:t>Vytvorenie</a:t>
            </a:r>
            <a:r>
              <a:rPr lang="en-GB" dirty="0"/>
              <a:t> </a:t>
            </a:r>
            <a:r>
              <a:rPr lang="en-GB" dirty="0" err="1"/>
              <a:t>diagramov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5089128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18A1B607-7BAE-46D6-8090-545AC7BDD73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{A61FAA1D-EAE2-994F-810B-AFF8C15185E4}tf10001124_mac</Template>
  <TotalTime>68</TotalTime>
  <Words>164</Words>
  <Application>Microsoft Macintosh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Corbel</vt:lpstr>
      <vt:lpstr>Wingdings 2</vt:lpstr>
      <vt:lpstr>Frame</vt:lpstr>
      <vt:lpstr>Unibask Plán a postup práce</vt:lpstr>
      <vt:lpstr>August</vt:lpstr>
      <vt:lpstr>September</vt:lpstr>
      <vt:lpstr>Október</vt:lpstr>
      <vt:lpstr>November</vt:lpstr>
      <vt:lpstr>December</vt:lpstr>
      <vt:lpstr>Január</vt:lpstr>
      <vt:lpstr>Február</vt:lpstr>
      <vt:lpstr>Marec</vt:lpstr>
      <vt:lpstr>Apríl</vt:lpstr>
      <vt:lpstr>Máj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Unibask Plán a postup práce</dc:title>
  <dc:creator>Róbert Vangor</dc:creator>
  <cp:lastModifiedBy>Róbert Vangor</cp:lastModifiedBy>
  <cp:revision>3</cp:revision>
  <dcterms:created xsi:type="dcterms:W3CDTF">2022-04-11T17:59:16Z</dcterms:created>
  <dcterms:modified xsi:type="dcterms:W3CDTF">2022-05-03T07:31:36Z</dcterms:modified>
</cp:coreProperties>
</file>