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A85F72-E31E-4EFA-A9D1-EFCF6B2D463C}" type="datetimeFigureOut">
              <a:rPr lang="sk-SK" smtClean="0"/>
              <a:t>12.03.2019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7E470-9B60-454E-9F53-EB86D5DABF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0160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225F65D-3907-4C2A-A56D-9BF2E8826B35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F3299-0575-4FED-B02C-C13106C75B89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C1596-A611-43BD-A15D-07F041567549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6FE1E-8233-46CA-AE89-952A8F528F63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C557F-C884-4869-A065-17CE453C01C2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1F009-7395-4B1C-A251-CF443D495D5C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BA4A4-AA0F-48F9-BE82-1ADCBCAB5A11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C97E1-5593-476D-83A4-949B96B72155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C878B-72F3-4AD9-B29D-E6D0214BA651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08CA2-D750-4CCF-A34C-61C3EB5AF30B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10DF7-ED6F-41DA-957E-05B58743B0EF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ADA3-37D5-40B4-A237-A97C99CD47F3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DA83-66D2-4243-8097-4E3A35CB4904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FA3-81B7-48DB-B596-0FE0A6EED091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0A8A-F67B-40BD-8679-B5A43FBC3083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6112-817E-46B4-A875-4B8B54A9ACB7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7E914-0A94-40C5-A239-CE64E5DE11C1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0FE2C-F145-48F0-8708-5A08812E0726}" type="datetime1">
              <a:rPr lang="sk-SK" smtClean="0"/>
              <a:t>13.03.2019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Michal Zrubec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ython.org/" TargetMode="External"/><Relationship Id="rId2" Type="http://schemas.openxmlformats.org/officeDocument/2006/relationships/hyperlink" Target="https://opencv.org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CCDAAE-5311-4360-82BD-3CD5BFE12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956175" cy="2133599"/>
          </a:xfrm>
        </p:spPr>
        <p:txBody>
          <a:bodyPr>
            <a:normAutofit/>
          </a:bodyPr>
          <a:lstStyle/>
          <a:p>
            <a:r>
              <a:rPr lang="sk-SK" sz="4400" dirty="0"/>
              <a:t>Detekcia textových dopravných značiek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B429CD-1826-4F91-9119-0B6ECEBD3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8256" y="3743266"/>
            <a:ext cx="4808461" cy="1655762"/>
          </a:xfrm>
        </p:spPr>
        <p:txBody>
          <a:bodyPr/>
          <a:lstStyle/>
          <a:p>
            <a:r>
              <a:rPr lang="sk-SK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Bakalárska práca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BE96D69-317D-4CB1-A597-83D947AC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7CA54-67BB-430A-8790-3F417D8FDA01}" type="datetime1">
              <a:rPr lang="sk-SK" sz="1200" smtClean="0"/>
              <a:t>13.03.2019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EB38216-75C5-4A88-89DB-881FC99AC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/>
              <a:t>Michal Zrubec</a:t>
            </a:r>
          </a:p>
        </p:txBody>
      </p:sp>
    </p:spTree>
    <p:extLst>
      <p:ext uri="{BB962C8B-B14F-4D97-AF65-F5344CB8AC3E}">
        <p14:creationId xmlns:p14="http://schemas.microsoft.com/office/powerpoint/2010/main" val="1967171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EDCBC36-779F-4295-AECC-46BED623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13EAE-A663-419D-BB0D-1AC27C3F0847}" type="datetime1">
              <a:rPr lang="sk-SK" sz="1200" smtClean="0"/>
              <a:t>13.03.2019</a:t>
            </a:fld>
            <a:endParaRPr lang="en-US" sz="120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0CCC0EC-2F06-4AAA-B3DB-EE30E5C54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/>
              <a:t>Michal Zrubec</a:t>
            </a:r>
            <a:endParaRPr lang="en-US" sz="1200" dirty="0"/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9438818F-31AE-474B-9411-532C6A5B0B5B}"/>
              </a:ext>
            </a:extLst>
          </p:cNvPr>
          <p:cNvSpPr txBox="1"/>
          <p:nvPr/>
        </p:nvSpPr>
        <p:spPr>
          <a:xfrm>
            <a:off x="1876424" y="1304616"/>
            <a:ext cx="890106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i="1" dirty="0"/>
              <a:t>Školiteľ: </a:t>
            </a:r>
          </a:p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RNDr. Zuzana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Černeková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PhD.</a:t>
            </a:r>
          </a:p>
          <a:p>
            <a:endParaRPr lang="sk-SK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400" i="1" dirty="0"/>
              <a:t>Cieľ práce: </a:t>
            </a:r>
          </a:p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 videa zosnímaného mobilom umiestneným na palubnej doske automobilu detegovať textové dopravné značky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sk-SK" sz="2000" dirty="0"/>
          </a:p>
          <a:p>
            <a:r>
              <a:rPr lang="sk-SK" sz="2400" i="1" dirty="0"/>
              <a:t>Motivácia: </a:t>
            </a:r>
          </a:p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Naučiť sa pracovať s obrazom a vyskúšať si prácu s počítačovým videním.</a:t>
            </a:r>
          </a:p>
          <a:p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385594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EDCBC36-779F-4295-AECC-46BED623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BEDF9-D768-4B94-B2E4-93906C8F3CDA}" type="datetime1">
              <a:rPr lang="sk-SK" sz="1200" smtClean="0"/>
              <a:t>13.03.2019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0CCC0EC-2F06-4AAA-B3DB-EE30E5C54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/>
              <a:t>Michal Zrubec</a:t>
            </a:r>
          </a:p>
        </p:txBody>
      </p:sp>
      <p:sp>
        <p:nvSpPr>
          <p:cNvPr id="6" name="BlokTextu 5">
            <a:extLst>
              <a:ext uri="{FF2B5EF4-FFF2-40B4-BE49-F238E27FC236}">
                <a16:creationId xmlns:a16="http://schemas.microsoft.com/office/drawing/2014/main" id="{9438818F-31AE-474B-9411-532C6A5B0B5B}"/>
              </a:ext>
            </a:extLst>
          </p:cNvPr>
          <p:cNvSpPr txBox="1"/>
          <p:nvPr/>
        </p:nvSpPr>
        <p:spPr>
          <a:xfrm>
            <a:off x="1876424" y="1277982"/>
            <a:ext cx="890106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i="1" dirty="0"/>
              <a:t>Programovací jazyk: </a:t>
            </a:r>
          </a:p>
          <a:p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3.7.2</a:t>
            </a:r>
          </a:p>
          <a:p>
            <a:endParaRPr lang="sk-SK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400" i="1" dirty="0"/>
              <a:t>Knižnice: </a:t>
            </a:r>
          </a:p>
          <a:p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OpenCV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4.0.1 –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knižnica, zameraná na počítačové videnie a spracovanie obrazu v reálnom čase </a:t>
            </a:r>
          </a:p>
          <a:p>
            <a:endParaRPr lang="sk-SK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2400" i="1" dirty="0"/>
              <a:t>Programovacie prostredie: </a:t>
            </a:r>
          </a:p>
          <a:p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PyCharm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IDE</a:t>
            </a:r>
          </a:p>
          <a:p>
            <a:endParaRPr lang="sk-SK" sz="2000" dirty="0"/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30F58F63-95F2-467A-A73D-8A108F46D960}"/>
              </a:ext>
            </a:extLst>
          </p:cNvPr>
          <p:cNvSpPr txBox="1"/>
          <p:nvPr/>
        </p:nvSpPr>
        <p:spPr>
          <a:xfrm>
            <a:off x="1876424" y="608249"/>
            <a:ext cx="866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Implementácia:</a:t>
            </a:r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92508D4D-DBE5-4744-9A71-394C36B58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806" y="770631"/>
            <a:ext cx="4411409" cy="1247364"/>
          </a:xfrm>
          <a:prstGeom prst="rect">
            <a:avLst/>
          </a:prstGeom>
        </p:spPr>
      </p:pic>
      <p:pic>
        <p:nvPicPr>
          <p:cNvPr id="11" name="Obrázok 10">
            <a:extLst>
              <a:ext uri="{FF2B5EF4-FFF2-40B4-BE49-F238E27FC236}">
                <a16:creationId xmlns:a16="http://schemas.microsoft.com/office/drawing/2014/main" id="{88F62EDB-DA67-41FB-BD8F-93725C713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6254" y="476344"/>
            <a:ext cx="1660144" cy="204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7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1603F8C-00BF-48F3-88FC-402F32D7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00A0-2BA0-47E0-B924-32E63DD434E0}" type="datetime1">
              <a:rPr lang="sk-SK" sz="1200" smtClean="0"/>
              <a:t>13.03.2019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567F2E4-6275-4473-AD5F-ED492B93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/>
              <a:t>Michal Zrubec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742AA9AD-1F58-45BC-8207-46254C18C62A}"/>
              </a:ext>
            </a:extLst>
          </p:cNvPr>
          <p:cNvSpPr txBox="1"/>
          <p:nvPr/>
        </p:nvSpPr>
        <p:spPr>
          <a:xfrm>
            <a:off x="1141411" y="609599"/>
            <a:ext cx="866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Aktuálny stav: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7653ECD1-B8F9-4757-9256-D788275C612D}"/>
              </a:ext>
            </a:extLst>
          </p:cNvPr>
          <p:cNvSpPr txBox="1"/>
          <p:nvPr/>
        </p:nvSpPr>
        <p:spPr>
          <a:xfrm>
            <a:off x="1141411" y="2176964"/>
            <a:ext cx="10493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/>
              <a:t>Dolaďovanie hľadania ROI (</a:t>
            </a:r>
            <a:r>
              <a:rPr lang="sk-SK" sz="2400" dirty="0" err="1"/>
              <a:t>Regions</a:t>
            </a:r>
            <a:r>
              <a:rPr lang="sk-SK" sz="2400" dirty="0"/>
              <a:t> Of </a:t>
            </a:r>
            <a:r>
              <a:rPr lang="sk-SK" sz="2400" dirty="0" err="1"/>
              <a:t>Interests</a:t>
            </a:r>
            <a:r>
              <a:rPr lang="sk-SK" sz="2400" dirty="0"/>
              <a:t>) – určovanie správnych </a:t>
            </a:r>
            <a:r>
              <a:rPr lang="sk-SK" sz="2400" dirty="0" err="1"/>
              <a:t>prahovacích</a:t>
            </a:r>
            <a:r>
              <a:rPr lang="sk-SK" sz="2400" dirty="0"/>
              <a:t> hodnôt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/>
              <a:t>Detekcia textu v ROI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400" dirty="0"/>
              <a:t>Rozdielnosť od billboardov  </a:t>
            </a:r>
          </a:p>
        </p:txBody>
      </p:sp>
    </p:spTree>
    <p:extLst>
      <p:ext uri="{BB962C8B-B14F-4D97-AF65-F5344CB8AC3E}">
        <p14:creationId xmlns:p14="http://schemas.microsoft.com/office/powerpoint/2010/main" val="2230629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>
            <a:extLst>
              <a:ext uri="{FF2B5EF4-FFF2-40B4-BE49-F238E27FC236}">
                <a16:creationId xmlns:a16="http://schemas.microsoft.com/office/drawing/2014/main" id="{678E285C-BE9E-45B7-A3EE-B9792DAE9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AB86F577-8905-4B21-8AF3-C1BB34337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7" name="Rectangle 5">
              <a:extLst>
                <a:ext uri="{FF2B5EF4-FFF2-40B4-BE49-F238E27FC236}">
                  <a16:creationId xmlns:a16="http://schemas.microsoft.com/office/drawing/2014/main" id="{D2F1CFF3-A579-4D24-B5F9-1C71BA6FE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57601B50-7EB1-43FA-8360-4297BCD76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60BD8B7A-CD01-4638-A2C9-299AC68B9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Rectangle 8">
              <a:extLst>
                <a:ext uri="{FF2B5EF4-FFF2-40B4-BE49-F238E27FC236}">
                  <a16:creationId xmlns:a16="http://schemas.microsoft.com/office/drawing/2014/main" id="{095B58F9-6C29-48BE-9DA6-3855080521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0C84674F-2E8A-4B70-B801-00722CDD58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34F320BB-D6A9-45FE-8556-498B763B1E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5493D54A-532A-46ED-AF63-A0A54818EF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EAF2EDFA-9C0B-44E2-B4BB-312B58BCA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A3641113-CE35-42A4-B605-41BC06BF4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DA2E5B2C-BAC4-4440-9B7E-F38783197A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D8A506DF-2E53-42C9-94BE-B98E32E05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12934FF8-5F70-40BF-BBB6-5EB941FB9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17">
              <a:extLst>
                <a:ext uri="{FF2B5EF4-FFF2-40B4-BE49-F238E27FC236}">
                  <a16:creationId xmlns:a16="http://schemas.microsoft.com/office/drawing/2014/main" id="{8EB3FB08-D01D-4E24-BE40-C16269DF62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18">
              <a:extLst>
                <a:ext uri="{FF2B5EF4-FFF2-40B4-BE49-F238E27FC236}">
                  <a16:creationId xmlns:a16="http://schemas.microsoft.com/office/drawing/2014/main" id="{D24E50D7-2753-4169-AD51-C106DA1B7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19">
              <a:extLst>
                <a:ext uri="{FF2B5EF4-FFF2-40B4-BE49-F238E27FC236}">
                  <a16:creationId xmlns:a16="http://schemas.microsoft.com/office/drawing/2014/main" id="{DF94B7E0-D9B6-4096-94D0-18D3AC0EF6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0">
              <a:extLst>
                <a:ext uri="{FF2B5EF4-FFF2-40B4-BE49-F238E27FC236}">
                  <a16:creationId xmlns:a16="http://schemas.microsoft.com/office/drawing/2014/main" id="{EBC05ADE-BBA2-4387-B005-3196E2E198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1">
              <a:extLst>
                <a:ext uri="{FF2B5EF4-FFF2-40B4-BE49-F238E27FC236}">
                  <a16:creationId xmlns:a16="http://schemas.microsoft.com/office/drawing/2014/main" id="{BBED1CEE-14D2-442F-AB08-401ABE3EF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2">
              <a:extLst>
                <a:ext uri="{FF2B5EF4-FFF2-40B4-BE49-F238E27FC236}">
                  <a16:creationId xmlns:a16="http://schemas.microsoft.com/office/drawing/2014/main" id="{4F6574C0-78E8-49EA-84BC-EE9D55707F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3">
              <a:extLst>
                <a:ext uri="{FF2B5EF4-FFF2-40B4-BE49-F238E27FC236}">
                  <a16:creationId xmlns:a16="http://schemas.microsoft.com/office/drawing/2014/main" id="{65BCDB0B-615E-4CA1-AFD5-6B121CB7CE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40627863-B7FC-44D1-9E53-E728FFF675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52FD6F8C-3AF1-487E-91F4-6E55146F1F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50323CF3-93CB-4E03-95C0-B180BB87A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EB47D82F-CF1B-47E6-9FA2-F3A9C5F94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0606708F-F2D4-4678-8ED2-39041BC64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D7EB95B4-15E4-433D-B36F-21FF341AD9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0">
              <a:extLst>
                <a:ext uri="{FF2B5EF4-FFF2-40B4-BE49-F238E27FC236}">
                  <a16:creationId xmlns:a16="http://schemas.microsoft.com/office/drawing/2014/main" id="{500A541B-4C75-497C-A489-097ED2996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5789326F-12A4-48B8-B0ED-A6A2AE0C2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2">
              <a:extLst>
                <a:ext uri="{FF2B5EF4-FFF2-40B4-BE49-F238E27FC236}">
                  <a16:creationId xmlns:a16="http://schemas.microsoft.com/office/drawing/2014/main" id="{25FA672E-2B65-477F-AA75-6261CE652F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Rectangle 33">
              <a:extLst>
                <a:ext uri="{FF2B5EF4-FFF2-40B4-BE49-F238E27FC236}">
                  <a16:creationId xmlns:a16="http://schemas.microsoft.com/office/drawing/2014/main" id="{BB09AF8D-E68B-499C-B9F5-2F365813D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6" name="Freeform 34">
              <a:extLst>
                <a:ext uri="{FF2B5EF4-FFF2-40B4-BE49-F238E27FC236}">
                  <a16:creationId xmlns:a16="http://schemas.microsoft.com/office/drawing/2014/main" id="{7991AEAD-B5F3-47BA-9F1B-86C16A84A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35">
              <a:extLst>
                <a:ext uri="{FF2B5EF4-FFF2-40B4-BE49-F238E27FC236}">
                  <a16:creationId xmlns:a16="http://schemas.microsoft.com/office/drawing/2014/main" id="{19A85F58-4C3A-4388-B55C-2329EEAECF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36">
              <a:extLst>
                <a:ext uri="{FF2B5EF4-FFF2-40B4-BE49-F238E27FC236}">
                  <a16:creationId xmlns:a16="http://schemas.microsoft.com/office/drawing/2014/main" id="{05652F38-94D9-41B7-A699-7E8F0C78D8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37">
              <a:extLst>
                <a:ext uri="{FF2B5EF4-FFF2-40B4-BE49-F238E27FC236}">
                  <a16:creationId xmlns:a16="http://schemas.microsoft.com/office/drawing/2014/main" id="{3C043852-C250-4518-BB89-C91A349171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38">
              <a:extLst>
                <a:ext uri="{FF2B5EF4-FFF2-40B4-BE49-F238E27FC236}">
                  <a16:creationId xmlns:a16="http://schemas.microsoft.com/office/drawing/2014/main" id="{0CAB9A07-ECF2-416C-8528-F75DACB138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39">
              <a:extLst>
                <a:ext uri="{FF2B5EF4-FFF2-40B4-BE49-F238E27FC236}">
                  <a16:creationId xmlns:a16="http://schemas.microsoft.com/office/drawing/2014/main" id="{904A314C-A829-4AA6-92E2-529BCCF95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Freeform 40">
              <a:extLst>
                <a:ext uri="{FF2B5EF4-FFF2-40B4-BE49-F238E27FC236}">
                  <a16:creationId xmlns:a16="http://schemas.microsoft.com/office/drawing/2014/main" id="{244EE6BA-4569-43ED-9E2E-1FB66201B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3" name="Freeform 41">
              <a:extLst>
                <a:ext uri="{FF2B5EF4-FFF2-40B4-BE49-F238E27FC236}">
                  <a16:creationId xmlns:a16="http://schemas.microsoft.com/office/drawing/2014/main" id="{BEB8252E-FB2A-4BB5-BEC6-CA10FF6F7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2">
              <a:extLst>
                <a:ext uri="{FF2B5EF4-FFF2-40B4-BE49-F238E27FC236}">
                  <a16:creationId xmlns:a16="http://schemas.microsoft.com/office/drawing/2014/main" id="{91414711-C3A4-4E96-854A-DDDEB2F2E3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3">
              <a:extLst>
                <a:ext uri="{FF2B5EF4-FFF2-40B4-BE49-F238E27FC236}">
                  <a16:creationId xmlns:a16="http://schemas.microsoft.com/office/drawing/2014/main" id="{86815BA8-3055-4B42-98C3-4202FD92E0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4">
              <a:extLst>
                <a:ext uri="{FF2B5EF4-FFF2-40B4-BE49-F238E27FC236}">
                  <a16:creationId xmlns:a16="http://schemas.microsoft.com/office/drawing/2014/main" id="{44457813-E991-44AE-9A83-B7488D1F36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Rectangle 45">
              <a:extLst>
                <a:ext uri="{FF2B5EF4-FFF2-40B4-BE49-F238E27FC236}">
                  <a16:creationId xmlns:a16="http://schemas.microsoft.com/office/drawing/2014/main" id="{8CE1CF47-A73F-4560-8835-AE1DC51E5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8" name="Freeform 46">
              <a:extLst>
                <a:ext uri="{FF2B5EF4-FFF2-40B4-BE49-F238E27FC236}">
                  <a16:creationId xmlns:a16="http://schemas.microsoft.com/office/drawing/2014/main" id="{C2A935E4-AACC-4CB9-995E-D28617887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47">
              <a:extLst>
                <a:ext uri="{FF2B5EF4-FFF2-40B4-BE49-F238E27FC236}">
                  <a16:creationId xmlns:a16="http://schemas.microsoft.com/office/drawing/2014/main" id="{93B5B778-8ACB-4004-932D-BD95997BA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48">
              <a:extLst>
                <a:ext uri="{FF2B5EF4-FFF2-40B4-BE49-F238E27FC236}">
                  <a16:creationId xmlns:a16="http://schemas.microsoft.com/office/drawing/2014/main" id="{1434AF34-0919-40AD-84B1-446D4FF2D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49">
              <a:extLst>
                <a:ext uri="{FF2B5EF4-FFF2-40B4-BE49-F238E27FC236}">
                  <a16:creationId xmlns:a16="http://schemas.microsoft.com/office/drawing/2014/main" id="{29546CF3-6DDD-4073-AB7F-C6E722257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0">
              <a:extLst>
                <a:ext uri="{FF2B5EF4-FFF2-40B4-BE49-F238E27FC236}">
                  <a16:creationId xmlns:a16="http://schemas.microsoft.com/office/drawing/2014/main" id="{289D46AB-128A-477F-B6C9-F40F115D6C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1">
              <a:extLst>
                <a:ext uri="{FF2B5EF4-FFF2-40B4-BE49-F238E27FC236}">
                  <a16:creationId xmlns:a16="http://schemas.microsoft.com/office/drawing/2014/main" id="{A7DA7E67-3368-44AD-AACD-EB64AE34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2">
              <a:extLst>
                <a:ext uri="{FF2B5EF4-FFF2-40B4-BE49-F238E27FC236}">
                  <a16:creationId xmlns:a16="http://schemas.microsoft.com/office/drawing/2014/main" id="{78BB1152-AB85-4AD8-BBA1-07CEA1F508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3">
              <a:extLst>
                <a:ext uri="{FF2B5EF4-FFF2-40B4-BE49-F238E27FC236}">
                  <a16:creationId xmlns:a16="http://schemas.microsoft.com/office/drawing/2014/main" id="{A982E7F2-DD68-4093-B9C5-3E42B475A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54">
              <a:extLst>
                <a:ext uri="{FF2B5EF4-FFF2-40B4-BE49-F238E27FC236}">
                  <a16:creationId xmlns:a16="http://schemas.microsoft.com/office/drawing/2014/main" id="{A682E224-4CD6-420B-897A-B23D50B82E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55">
              <a:extLst>
                <a:ext uri="{FF2B5EF4-FFF2-40B4-BE49-F238E27FC236}">
                  <a16:creationId xmlns:a16="http://schemas.microsoft.com/office/drawing/2014/main" id="{31B90F10-06CD-480E-8D35-6E0FFFB894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56">
              <a:extLst>
                <a:ext uri="{FF2B5EF4-FFF2-40B4-BE49-F238E27FC236}">
                  <a16:creationId xmlns:a16="http://schemas.microsoft.com/office/drawing/2014/main" id="{7BC977DB-69B0-4D8D-B77C-E1127EC417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57">
              <a:extLst>
                <a:ext uri="{FF2B5EF4-FFF2-40B4-BE49-F238E27FC236}">
                  <a16:creationId xmlns:a16="http://schemas.microsoft.com/office/drawing/2014/main" id="{24127454-3FCB-41D6-ACFB-81D7E05A7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Freeform 58">
              <a:extLst>
                <a:ext uri="{FF2B5EF4-FFF2-40B4-BE49-F238E27FC236}">
                  <a16:creationId xmlns:a16="http://schemas.microsoft.com/office/drawing/2014/main" id="{7AA80D42-B8A8-475B-ADBF-99719CE9FE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id="{29EF3596-DF97-4605-88C4-E1D6634C1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A04CF5AE-1525-458C-805A-277612287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75" name="Rectangle 5">
              <a:extLst>
                <a:ext uri="{FF2B5EF4-FFF2-40B4-BE49-F238E27FC236}">
                  <a16:creationId xmlns:a16="http://schemas.microsoft.com/office/drawing/2014/main" id="{75184BC4-A6A5-41B7-9463-51287F8C9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847CE477-1D61-4F65-A819-156F30645C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0168D70C-C0A3-4080-935A-4C7D34D1F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Rectangle 8">
              <a:extLst>
                <a:ext uri="{FF2B5EF4-FFF2-40B4-BE49-F238E27FC236}">
                  <a16:creationId xmlns:a16="http://schemas.microsoft.com/office/drawing/2014/main" id="{4BFE52DB-6074-4322-91A0-BA19AC65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15482A31-6AFE-4781-B3EC-26CF5A34C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A2F5607A-50CD-401B-AA0D-375828CC2B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E2065C15-E60F-4857-877B-1F8235F9AC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12">
              <a:extLst>
                <a:ext uri="{FF2B5EF4-FFF2-40B4-BE49-F238E27FC236}">
                  <a16:creationId xmlns:a16="http://schemas.microsoft.com/office/drawing/2014/main" id="{10515003-9E36-4383-852B-C467122CD4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13">
              <a:extLst>
                <a:ext uri="{FF2B5EF4-FFF2-40B4-BE49-F238E27FC236}">
                  <a16:creationId xmlns:a16="http://schemas.microsoft.com/office/drawing/2014/main" id="{F6809E31-CFB3-4460-A5B9-9B5D20C4D2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14">
              <a:extLst>
                <a:ext uri="{FF2B5EF4-FFF2-40B4-BE49-F238E27FC236}">
                  <a16:creationId xmlns:a16="http://schemas.microsoft.com/office/drawing/2014/main" id="{A4181E6F-BF0F-40DF-B995-3E6E1D016D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15">
              <a:extLst>
                <a:ext uri="{FF2B5EF4-FFF2-40B4-BE49-F238E27FC236}">
                  <a16:creationId xmlns:a16="http://schemas.microsoft.com/office/drawing/2014/main" id="{21ECCFEF-1B38-4DA5-BE12-61FC280572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16">
              <a:extLst>
                <a:ext uri="{FF2B5EF4-FFF2-40B4-BE49-F238E27FC236}">
                  <a16:creationId xmlns:a16="http://schemas.microsoft.com/office/drawing/2014/main" id="{EF7B7547-12E7-424A-B8A2-836C862B00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17">
              <a:extLst>
                <a:ext uri="{FF2B5EF4-FFF2-40B4-BE49-F238E27FC236}">
                  <a16:creationId xmlns:a16="http://schemas.microsoft.com/office/drawing/2014/main" id="{ED73F691-9932-4DF3-9C00-5FB99E59B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18">
              <a:extLst>
                <a:ext uri="{FF2B5EF4-FFF2-40B4-BE49-F238E27FC236}">
                  <a16:creationId xmlns:a16="http://schemas.microsoft.com/office/drawing/2014/main" id="{FC1D4D7C-DDA0-4901-B134-3A4F498A4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19">
              <a:extLst>
                <a:ext uri="{FF2B5EF4-FFF2-40B4-BE49-F238E27FC236}">
                  <a16:creationId xmlns:a16="http://schemas.microsoft.com/office/drawing/2014/main" id="{1D667447-7CCB-4723-98DC-3B6243BB5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0">
              <a:extLst>
                <a:ext uri="{FF2B5EF4-FFF2-40B4-BE49-F238E27FC236}">
                  <a16:creationId xmlns:a16="http://schemas.microsoft.com/office/drawing/2014/main" id="{3205CA6A-75CC-441A-A983-276CC7243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1">
              <a:extLst>
                <a:ext uri="{FF2B5EF4-FFF2-40B4-BE49-F238E27FC236}">
                  <a16:creationId xmlns:a16="http://schemas.microsoft.com/office/drawing/2014/main" id="{97C5F7AB-65D8-48CC-ABE1-4E6FCC596D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22">
              <a:extLst>
                <a:ext uri="{FF2B5EF4-FFF2-40B4-BE49-F238E27FC236}">
                  <a16:creationId xmlns:a16="http://schemas.microsoft.com/office/drawing/2014/main" id="{9D2DE9CF-1915-4458-8504-23EE23C703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23">
              <a:extLst>
                <a:ext uri="{FF2B5EF4-FFF2-40B4-BE49-F238E27FC236}">
                  <a16:creationId xmlns:a16="http://schemas.microsoft.com/office/drawing/2014/main" id="{875539DD-1581-4269-9977-2AD4EC61A0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24">
              <a:extLst>
                <a:ext uri="{FF2B5EF4-FFF2-40B4-BE49-F238E27FC236}">
                  <a16:creationId xmlns:a16="http://schemas.microsoft.com/office/drawing/2014/main" id="{4F35F98A-A81D-4A28-B3EF-AA4CF8552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Freeform 25">
              <a:extLst>
                <a:ext uri="{FF2B5EF4-FFF2-40B4-BE49-F238E27FC236}">
                  <a16:creationId xmlns:a16="http://schemas.microsoft.com/office/drawing/2014/main" id="{2F4C3514-1560-4004-BACC-31CAF69A9F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6" name="Freeform 26">
              <a:extLst>
                <a:ext uri="{FF2B5EF4-FFF2-40B4-BE49-F238E27FC236}">
                  <a16:creationId xmlns:a16="http://schemas.microsoft.com/office/drawing/2014/main" id="{759492B1-819E-4D36-8684-DE6269CD9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27">
              <a:extLst>
                <a:ext uri="{FF2B5EF4-FFF2-40B4-BE49-F238E27FC236}">
                  <a16:creationId xmlns:a16="http://schemas.microsoft.com/office/drawing/2014/main" id="{6D37E5FF-AC11-4600-A1A7-5A79E8987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28">
              <a:extLst>
                <a:ext uri="{FF2B5EF4-FFF2-40B4-BE49-F238E27FC236}">
                  <a16:creationId xmlns:a16="http://schemas.microsoft.com/office/drawing/2014/main" id="{71BEA79E-EC3A-49E3-BF83-FD38146C2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29">
              <a:extLst>
                <a:ext uri="{FF2B5EF4-FFF2-40B4-BE49-F238E27FC236}">
                  <a16:creationId xmlns:a16="http://schemas.microsoft.com/office/drawing/2014/main" id="{628003CD-17C2-4EF6-9422-BCC831E6E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0">
              <a:extLst>
                <a:ext uri="{FF2B5EF4-FFF2-40B4-BE49-F238E27FC236}">
                  <a16:creationId xmlns:a16="http://schemas.microsoft.com/office/drawing/2014/main" id="{1116C327-1D14-460A-A6E2-78987B149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1">
              <a:extLst>
                <a:ext uri="{FF2B5EF4-FFF2-40B4-BE49-F238E27FC236}">
                  <a16:creationId xmlns:a16="http://schemas.microsoft.com/office/drawing/2014/main" id="{BE5E6917-BBB5-46D6-A9EF-108A2A621F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32">
              <a:extLst>
                <a:ext uri="{FF2B5EF4-FFF2-40B4-BE49-F238E27FC236}">
                  <a16:creationId xmlns:a16="http://schemas.microsoft.com/office/drawing/2014/main" id="{15AE5B56-D24B-45D6-B264-EFD2BCFDE4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Rectangle 33">
              <a:extLst>
                <a:ext uri="{FF2B5EF4-FFF2-40B4-BE49-F238E27FC236}">
                  <a16:creationId xmlns:a16="http://schemas.microsoft.com/office/drawing/2014/main" id="{3F5649DF-34D2-42EB-AEA0-DB38895E79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4" name="Freeform 34">
              <a:extLst>
                <a:ext uri="{FF2B5EF4-FFF2-40B4-BE49-F238E27FC236}">
                  <a16:creationId xmlns:a16="http://schemas.microsoft.com/office/drawing/2014/main" id="{908BA6A2-58E6-4EF1-B21C-C129AD44A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35">
              <a:extLst>
                <a:ext uri="{FF2B5EF4-FFF2-40B4-BE49-F238E27FC236}">
                  <a16:creationId xmlns:a16="http://schemas.microsoft.com/office/drawing/2014/main" id="{FF764234-DCC8-409D-9589-60BA5BEBD1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36">
              <a:extLst>
                <a:ext uri="{FF2B5EF4-FFF2-40B4-BE49-F238E27FC236}">
                  <a16:creationId xmlns:a16="http://schemas.microsoft.com/office/drawing/2014/main" id="{672EDBF1-5836-45EE-ACAA-026F06E612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Freeform 37">
              <a:extLst>
                <a:ext uri="{FF2B5EF4-FFF2-40B4-BE49-F238E27FC236}">
                  <a16:creationId xmlns:a16="http://schemas.microsoft.com/office/drawing/2014/main" id="{32EDE749-EE15-49ED-A703-EB5B8296FC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8" name="Freeform 38">
              <a:extLst>
                <a:ext uri="{FF2B5EF4-FFF2-40B4-BE49-F238E27FC236}">
                  <a16:creationId xmlns:a16="http://schemas.microsoft.com/office/drawing/2014/main" id="{ECAFA4A1-3EFA-41E8-8124-5BD1A7FD33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39">
              <a:extLst>
                <a:ext uri="{FF2B5EF4-FFF2-40B4-BE49-F238E27FC236}">
                  <a16:creationId xmlns:a16="http://schemas.microsoft.com/office/drawing/2014/main" id="{5FC977BF-3314-4C13-949F-F7005E49A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0">
              <a:extLst>
                <a:ext uri="{FF2B5EF4-FFF2-40B4-BE49-F238E27FC236}">
                  <a16:creationId xmlns:a16="http://schemas.microsoft.com/office/drawing/2014/main" id="{FFE293AA-EA29-496D-B73C-DD63AA5CED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1">
              <a:extLst>
                <a:ext uri="{FF2B5EF4-FFF2-40B4-BE49-F238E27FC236}">
                  <a16:creationId xmlns:a16="http://schemas.microsoft.com/office/drawing/2014/main" id="{555B5CF2-EB1C-4BAF-831C-F7563748F4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42">
              <a:extLst>
                <a:ext uri="{FF2B5EF4-FFF2-40B4-BE49-F238E27FC236}">
                  <a16:creationId xmlns:a16="http://schemas.microsoft.com/office/drawing/2014/main" id="{6C35CEC0-2B0B-4B96-A85B-170DFCE73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43">
              <a:extLst>
                <a:ext uri="{FF2B5EF4-FFF2-40B4-BE49-F238E27FC236}">
                  <a16:creationId xmlns:a16="http://schemas.microsoft.com/office/drawing/2014/main" id="{4479BA0E-1F0F-44CC-B967-41E59E556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44">
              <a:extLst>
                <a:ext uri="{FF2B5EF4-FFF2-40B4-BE49-F238E27FC236}">
                  <a16:creationId xmlns:a16="http://schemas.microsoft.com/office/drawing/2014/main" id="{0EA2BA01-0538-42E6-94BA-FC5ADB2DE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Rectangle 45">
              <a:extLst>
                <a:ext uri="{FF2B5EF4-FFF2-40B4-BE49-F238E27FC236}">
                  <a16:creationId xmlns:a16="http://schemas.microsoft.com/office/drawing/2014/main" id="{03F7E47C-F027-4901-A6C8-390843EE3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16" name="Freeform 46">
              <a:extLst>
                <a:ext uri="{FF2B5EF4-FFF2-40B4-BE49-F238E27FC236}">
                  <a16:creationId xmlns:a16="http://schemas.microsoft.com/office/drawing/2014/main" id="{28E1E440-AFF9-4333-83FE-EE96FF139F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47">
              <a:extLst>
                <a:ext uri="{FF2B5EF4-FFF2-40B4-BE49-F238E27FC236}">
                  <a16:creationId xmlns:a16="http://schemas.microsoft.com/office/drawing/2014/main" id="{303A70BD-0FF2-440D-BE34-940EEC170D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48">
              <a:extLst>
                <a:ext uri="{FF2B5EF4-FFF2-40B4-BE49-F238E27FC236}">
                  <a16:creationId xmlns:a16="http://schemas.microsoft.com/office/drawing/2014/main" id="{E9E7E43D-CEBC-4F5A-9849-06150C6F56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49">
              <a:extLst>
                <a:ext uri="{FF2B5EF4-FFF2-40B4-BE49-F238E27FC236}">
                  <a16:creationId xmlns:a16="http://schemas.microsoft.com/office/drawing/2014/main" id="{DB41515B-EB52-4FB6-9ED6-AFDF7598F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0">
              <a:extLst>
                <a:ext uri="{FF2B5EF4-FFF2-40B4-BE49-F238E27FC236}">
                  <a16:creationId xmlns:a16="http://schemas.microsoft.com/office/drawing/2014/main" id="{325F3C87-07A2-4F10-AFAB-254EC057F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1" name="Freeform 51">
              <a:extLst>
                <a:ext uri="{FF2B5EF4-FFF2-40B4-BE49-F238E27FC236}">
                  <a16:creationId xmlns:a16="http://schemas.microsoft.com/office/drawing/2014/main" id="{8A65FB10-C150-41C0-AE33-92EA10D29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2" name="Freeform 52">
              <a:extLst>
                <a:ext uri="{FF2B5EF4-FFF2-40B4-BE49-F238E27FC236}">
                  <a16:creationId xmlns:a16="http://schemas.microsoft.com/office/drawing/2014/main" id="{87206993-1AA8-4179-B1AE-7486E1FA08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3" name="Freeform 53">
              <a:extLst>
                <a:ext uri="{FF2B5EF4-FFF2-40B4-BE49-F238E27FC236}">
                  <a16:creationId xmlns:a16="http://schemas.microsoft.com/office/drawing/2014/main" id="{85A838BB-56EF-47B9-B613-2EC774731E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4" name="Freeform 54">
              <a:extLst>
                <a:ext uri="{FF2B5EF4-FFF2-40B4-BE49-F238E27FC236}">
                  <a16:creationId xmlns:a16="http://schemas.microsoft.com/office/drawing/2014/main" id="{E7A25950-F58D-4098-9824-C8518F323E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5" name="Freeform 55">
              <a:extLst>
                <a:ext uri="{FF2B5EF4-FFF2-40B4-BE49-F238E27FC236}">
                  <a16:creationId xmlns:a16="http://schemas.microsoft.com/office/drawing/2014/main" id="{3CD280DC-A611-4DAC-BC0C-070097BBE8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6" name="Freeform 56">
              <a:extLst>
                <a:ext uri="{FF2B5EF4-FFF2-40B4-BE49-F238E27FC236}">
                  <a16:creationId xmlns:a16="http://schemas.microsoft.com/office/drawing/2014/main" id="{88921E44-6C5B-4CD9-8347-604B039BAC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7" name="Freeform 57">
              <a:extLst>
                <a:ext uri="{FF2B5EF4-FFF2-40B4-BE49-F238E27FC236}">
                  <a16:creationId xmlns:a16="http://schemas.microsoft.com/office/drawing/2014/main" id="{311649F5-0FA2-4ED1-9C27-5EFF64007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8" name="Freeform 58">
              <a:extLst>
                <a:ext uri="{FF2B5EF4-FFF2-40B4-BE49-F238E27FC236}">
                  <a16:creationId xmlns:a16="http://schemas.microsoft.com/office/drawing/2014/main" id="{F94683F6-FEDA-4D28-9E9F-557699D6A3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130" name="Picture 2">
            <a:extLst>
              <a:ext uri="{FF2B5EF4-FFF2-40B4-BE49-F238E27FC236}">
                <a16:creationId xmlns:a16="http://schemas.microsoft.com/office/drawing/2014/main" id="{EE045C80-5D28-4F64-9892-322DA1D23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-3747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742AA9AD-1F58-45BC-8207-46254C18C62A}"/>
              </a:ext>
            </a:extLst>
          </p:cNvPr>
          <p:cNvSpPr txBox="1"/>
          <p:nvPr/>
        </p:nvSpPr>
        <p:spPr>
          <a:xfrm>
            <a:off x="1876425" y="1113282"/>
            <a:ext cx="5201086" cy="214530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i="1" cap="all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 useBgFill="1">
        <p:nvSpPr>
          <p:cNvPr id="132" name="Round Diagonal Corner Rectangle 6">
            <a:extLst>
              <a:ext uri="{FF2B5EF4-FFF2-40B4-BE49-F238E27FC236}">
                <a16:creationId xmlns:a16="http://schemas.microsoft.com/office/drawing/2014/main" id="{0F4BA0F2-1035-4F3D-B3FE-C551450E4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0945" y="808057"/>
            <a:ext cx="3821429" cy="5234394"/>
          </a:xfrm>
          <a:prstGeom prst="round2DiagRect">
            <a:avLst>
              <a:gd name="adj1" fmla="val 11323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10EA7E71-5DA2-4574-B409-46C215216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2340" y="1469170"/>
            <a:ext cx="3178638" cy="3912168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567F2E4-6275-4473-AD5F-ED492B93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6424" y="6309360"/>
            <a:ext cx="512488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200" kern="1200" cap="all" baseline="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Michal Zrubec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1603F8C-00BF-48F3-88FC-402F32D7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77511" y="630936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A563D111-7B09-407A-88B3-A6353EC50885}" type="datetime1">
              <a:rPr lang="sk-SK" sz="1200" smtClean="0">
                <a:solidFill>
                  <a:srgbClr val="FFFFFF"/>
                </a:solidFill>
              </a:rPr>
              <a:t>13.03.2019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9" name="BlokTextu 128">
            <a:extLst>
              <a:ext uri="{FF2B5EF4-FFF2-40B4-BE49-F238E27FC236}">
                <a16:creationId xmlns:a16="http://schemas.microsoft.com/office/drawing/2014/main" id="{F0F7437F-39A8-44FC-9C77-03F6B402BDF8}"/>
              </a:ext>
            </a:extLst>
          </p:cNvPr>
          <p:cNvSpPr txBox="1"/>
          <p:nvPr/>
        </p:nvSpPr>
        <p:spPr>
          <a:xfrm>
            <a:off x="1909763" y="756422"/>
            <a:ext cx="534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Podobné práce:</a:t>
            </a:r>
          </a:p>
        </p:txBody>
      </p:sp>
      <p:sp>
        <p:nvSpPr>
          <p:cNvPr id="133" name="BlokTextu 132">
            <a:extLst>
              <a:ext uri="{FF2B5EF4-FFF2-40B4-BE49-F238E27FC236}">
                <a16:creationId xmlns:a16="http://schemas.microsoft.com/office/drawing/2014/main" id="{4A05B88A-3AC1-4749-8F03-AFA9280581A3}"/>
              </a:ext>
            </a:extLst>
          </p:cNvPr>
          <p:cNvSpPr txBox="1"/>
          <p:nvPr/>
        </p:nvSpPr>
        <p:spPr>
          <a:xfrm>
            <a:off x="1893135" y="1382391"/>
            <a:ext cx="52010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Získavanie obrazu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Snímanie kamerou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Predspracovanie obrazu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Konverzia farebného modelu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Odstránenie sumu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Morfologické operácie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Detekcia - nájdenie ROI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Segmentácia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Rozpoznávanie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v-SE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SIFT, SURF, MSER, </a:t>
            </a:r>
            <a:r>
              <a:rPr lang="sk-SK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porovnávanie pixelov, atď.</a:t>
            </a:r>
            <a:endParaRPr lang="sk-SK" sz="24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k-SK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639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1603F8C-00BF-48F3-88FC-402F32D7A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10003-7695-4844-9D5E-48890C673464}" type="datetime1">
              <a:rPr lang="sk-SK" sz="1200" smtClean="0"/>
              <a:t>13.03.2019</a:t>
            </a:fld>
            <a:endParaRPr lang="en-US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567F2E4-6275-4473-AD5F-ED492B93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 dirty="0"/>
              <a:t>Michal Zrubec</a:t>
            </a:r>
          </a:p>
        </p:txBody>
      </p:sp>
      <p:sp>
        <p:nvSpPr>
          <p:cNvPr id="7" name="BlokTextu 6">
            <a:extLst>
              <a:ext uri="{FF2B5EF4-FFF2-40B4-BE49-F238E27FC236}">
                <a16:creationId xmlns:a16="http://schemas.microsoft.com/office/drawing/2014/main" id="{742AA9AD-1F58-45BC-8207-46254C18C62A}"/>
              </a:ext>
            </a:extLst>
          </p:cNvPr>
          <p:cNvSpPr txBox="1"/>
          <p:nvPr/>
        </p:nvSpPr>
        <p:spPr>
          <a:xfrm>
            <a:off x="1141411" y="609599"/>
            <a:ext cx="8664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Podobné práce:</a:t>
            </a: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7653ECD1-B8F9-4757-9256-D788275C612D}"/>
              </a:ext>
            </a:extLst>
          </p:cNvPr>
          <p:cNvSpPr txBox="1"/>
          <p:nvPr/>
        </p:nvSpPr>
        <p:spPr>
          <a:xfrm>
            <a:off x="1141411" y="1244809"/>
            <a:ext cx="104934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i="1" dirty="0"/>
              <a:t>Miloš </a:t>
            </a:r>
            <a:r>
              <a:rPr lang="sk-SK" sz="2400" i="1" dirty="0" err="1"/>
              <a:t>Fabian</a:t>
            </a:r>
            <a:r>
              <a:rPr lang="sk-SK" sz="2400" i="1" dirty="0"/>
              <a:t> (Bakalárska práca, 2012)</a:t>
            </a:r>
          </a:p>
          <a:p>
            <a:r>
              <a:rPr lang="sk-SK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Rozpoznávanie dopravných značiek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 rozpoznávaní červených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zákazových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dopravných značiek testoval spoľahlivosť algoritmov SIFT a SURF, ktoré detegujú kľúčové body, vypočítajú ich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deskriptory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potom ich porovnávajú s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deskriptormi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vzorových obrázkov.</a:t>
            </a:r>
          </a:p>
          <a:p>
            <a:endParaRPr lang="sk-SK" sz="2400" i="1" dirty="0"/>
          </a:p>
          <a:p>
            <a:r>
              <a:rPr lang="sk-SK" sz="2400" i="1" dirty="0" err="1"/>
              <a:t>Anikó</a:t>
            </a:r>
            <a:r>
              <a:rPr lang="sk-SK" sz="2400" i="1" dirty="0"/>
              <a:t> Szabóová (Bakalárska práca, 2017)</a:t>
            </a:r>
          </a:p>
          <a:p>
            <a:r>
              <a:rPr lang="sk-SK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Detekcia a rozpoznávanie dopravných značiek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 rozpoznávaní modrých dopravných značiek testovala úspešnosť rozpoznávanie pri použití RGB, HSV, CIE L*a*b* farebného modelu, odstraňovaní šumu pomocou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Gaussovho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alebo </a:t>
            </a:r>
            <a:r>
              <a:rPr lang="sk-SK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mediánového</a:t>
            </a:r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filtru a spoľahlivosť rôznych algoritmov</a:t>
            </a:r>
          </a:p>
        </p:txBody>
      </p:sp>
    </p:spTree>
    <p:extLst>
      <p:ext uri="{BB962C8B-B14F-4D97-AF65-F5344CB8AC3E}">
        <p14:creationId xmlns:p14="http://schemas.microsoft.com/office/powerpoint/2010/main" val="308055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B701572-EFEB-49C2-A6DF-7C2379B1B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0A8A-F67B-40BD-8679-B5A43FBC3083}" type="datetime1">
              <a:rPr lang="sk-SK" sz="1200" smtClean="0"/>
              <a:t>13.03.2019</a:t>
            </a:fld>
            <a:endParaRPr lang="en-US" sz="1200" dirty="0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D295C0F9-0693-46A6-85F0-0AAA90D2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/>
              <a:t>Michal Zrubec</a:t>
            </a:r>
            <a:endParaRPr lang="en-US" sz="1200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63A189B-4CE2-4F23-850C-CFD840CBF46C}"/>
              </a:ext>
            </a:extLst>
          </p:cNvPr>
          <p:cNvSpPr txBox="1"/>
          <p:nvPr/>
        </p:nvSpPr>
        <p:spPr>
          <a:xfrm>
            <a:off x="1479612" y="1914617"/>
            <a:ext cx="923277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Zdroje:</a:t>
            </a:r>
            <a:endParaRPr lang="sk-SK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Opencv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https://opencv.org/</a:t>
            </a:r>
            <a:endParaRPr lang="sk-SK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https://www.python.org/</a:t>
            </a:r>
            <a:endParaRPr lang="sk-SK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Rozpoznávanie dopravných značiek, Miloš </a:t>
            </a:r>
            <a:r>
              <a:rPr lang="sk-SK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Fabian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(Bakalárska práca, 2012)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Detekcia a rozpoznávanie dopravných značiek, </a:t>
            </a:r>
            <a:r>
              <a:rPr lang="sk-SK" sz="2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Anikó</a:t>
            </a:r>
            <a:r>
              <a:rPr lang="sk-S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Szabóová (Bakalárska práca, 2017)</a:t>
            </a:r>
          </a:p>
        </p:txBody>
      </p:sp>
    </p:spTree>
    <p:extLst>
      <p:ext uri="{BB962C8B-B14F-4D97-AF65-F5344CB8AC3E}">
        <p14:creationId xmlns:p14="http://schemas.microsoft.com/office/powerpoint/2010/main" val="297259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EB701572-EFEB-49C2-A6DF-7C2379B1B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0A8A-F67B-40BD-8679-B5A43FBC3083}" type="datetime1">
              <a:rPr lang="sk-SK" sz="1200" smtClean="0"/>
              <a:t>13.03.2019</a:t>
            </a:fld>
            <a:endParaRPr lang="en-US" sz="1200" dirty="0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D295C0F9-0693-46A6-85F0-0AAA90D2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200"/>
              <a:t>Michal Zrubec</a:t>
            </a:r>
            <a:endParaRPr lang="en-US" sz="1200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63A189B-4CE2-4F23-850C-CFD840CBF46C}"/>
              </a:ext>
            </a:extLst>
          </p:cNvPr>
          <p:cNvSpPr txBox="1"/>
          <p:nvPr/>
        </p:nvSpPr>
        <p:spPr>
          <a:xfrm>
            <a:off x="3406067" y="2782669"/>
            <a:ext cx="5578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Ďakujem za pozornosť</a:t>
            </a:r>
            <a:endParaRPr lang="sk-SK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105877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273</Words>
  <Application>Microsoft Office PowerPoint</Application>
  <PresentationFormat>Širokouhlá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4" baseType="lpstr">
      <vt:lpstr>Arial</vt:lpstr>
      <vt:lpstr>Calibri</vt:lpstr>
      <vt:lpstr>Courier New</vt:lpstr>
      <vt:lpstr>Times New Roman</vt:lpstr>
      <vt:lpstr>Tw Cen MT</vt:lpstr>
      <vt:lpstr>Obvod</vt:lpstr>
      <vt:lpstr>Detekcia textových dopravných značiek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Detekcia textových dopravných značiek</dc:title>
  <dc:creator>Michal Zrubec</dc:creator>
  <cp:lastModifiedBy>Michal Zrubec</cp:lastModifiedBy>
  <cp:revision>7</cp:revision>
  <dcterms:created xsi:type="dcterms:W3CDTF">2019-03-12T23:15:14Z</dcterms:created>
  <dcterms:modified xsi:type="dcterms:W3CDTF">2019-03-13T10:43:44Z</dcterms:modified>
</cp:coreProperties>
</file>