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60" r:id="rId6"/>
    <p:sldId id="259" r:id="rId7"/>
    <p:sldId id="266" r:id="rId8"/>
    <p:sldId id="261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9BC2B-EE5D-43C5-9A38-8BAC94E14437}" type="datetimeFigureOut">
              <a:rPr lang="sk-SK" smtClean="0"/>
              <a:t>02.04.2019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824B3-E6D4-4843-88C6-4E9A3E3227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218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46E9FA0-D459-4D6E-9EFC-7CBD11F46D49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B438-7455-4CB6-A5A6-082489E6F742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8EC8-2D89-4370-BA24-749E82A5043D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24CF-7C17-41CA-BBEF-426377E9753F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FB2A-EE6A-458B-8995-A3B4C79B28C6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6D97-F88B-4904-8247-90A18B7FE7D0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A9C6-0408-48A4-BAD8-103D9F7B65FD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0465-64C1-4428-A057-85DE09A581C9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FB78-BACB-4275-804E-B8E516A2FF2B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5C6-37CD-4A0C-9E70-F1AA441EBE5E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264-DA59-43B1-842F-258416A63116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551-A1F6-4784-963F-8B8A8688DB3E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56DC-EBB9-4A79-A0FD-A3D1C8156A43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E035-BBA7-4FED-A00D-81CA934B4716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C992-F618-414B-A9E2-C74B17F73BCE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4025-1513-40CF-BA64-1AE9EDABDD68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8C41-6778-47D8-8AD3-578D5C18E38C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24640A-0D80-40CA-A37A-2F42B3D633D8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F3D74-57CE-4B69-8C3C-E1398890A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530" y="556591"/>
            <a:ext cx="11595653" cy="2790291"/>
          </a:xfrm>
        </p:spPr>
        <p:txBody>
          <a:bodyPr>
            <a:normAutofit/>
          </a:bodyPr>
          <a:lstStyle/>
          <a:p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Detekcia textových dopravných značiek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F18E635-8750-43F1-8161-CC6182E6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7332-48A8-4B4A-BFDF-93C6E273C0DD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B0D4E9-3D01-4696-B020-E3190CFB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7358" y="5870575"/>
            <a:ext cx="4893958" cy="377825"/>
          </a:xfrm>
        </p:spPr>
        <p:txBody>
          <a:bodyPr/>
          <a:lstStyle/>
          <a:p>
            <a:r>
              <a:rPr lang="en-US" dirty="0"/>
              <a:t>Michal Zrubec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5420A5EE-DDC2-4749-9B26-C1B8C5746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8233" y="3869945"/>
            <a:ext cx="4808461" cy="1655762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Bakalárska práca</a:t>
            </a:r>
          </a:p>
        </p:txBody>
      </p:sp>
    </p:spTree>
    <p:extLst>
      <p:ext uri="{BB962C8B-B14F-4D97-AF65-F5344CB8AC3E}">
        <p14:creationId xmlns:p14="http://schemas.microsoft.com/office/powerpoint/2010/main" val="129461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75CA7-723A-4081-93A3-BB2E16E9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b="1" dirty="0"/>
              <a:t>Ďalší postup</a:t>
            </a:r>
            <a:endParaRPr lang="en-US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E0DFD7C-FD90-4346-B5D5-F00FF0D30EB5}"/>
              </a:ext>
            </a:extLst>
          </p:cNvPr>
          <p:cNvSpPr txBox="1"/>
          <p:nvPr/>
        </p:nvSpPr>
        <p:spPr>
          <a:xfrm>
            <a:off x="802177" y="2261420"/>
            <a:ext cx="5788517" cy="3637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sk-SK" dirty="0"/>
              <a:t>Detekcia textu v ROI</a:t>
            </a:r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sk-SK" dirty="0"/>
              <a:t>Detekcia textovej dopravnej značky</a:t>
            </a:r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F5DBC80-3273-45B7-92C1-8E01E0BD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Michal Zrubec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8DD6538-833F-41D4-87B5-057F5451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F286227-AF19-4FDE-B11B-D8B54433C418}" type="datetime1">
              <a:rPr lang="sk-SK" smtClean="0"/>
              <a:t>03.04.2019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8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75CA7-723A-4081-93A3-BB2E16E9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935" y="2485934"/>
            <a:ext cx="5450888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b="1" dirty="0"/>
              <a:t>Ďakujem za pozornosť.</a:t>
            </a:r>
            <a:endParaRPr lang="en-US" b="1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F5DBC80-3273-45B7-92C1-8E01E0BD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Michal Zrubec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8DD6538-833F-41D4-87B5-057F5451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F286227-AF19-4FDE-B11B-D8B54433C418}" type="datetime1">
              <a:rPr lang="sk-SK" smtClean="0"/>
              <a:t>03.04.2019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1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75CA7-723A-4081-93A3-BB2E16E9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1"/>
            <a:ext cx="10131425" cy="1165934"/>
          </a:xfrm>
        </p:spPr>
        <p:txBody>
          <a:bodyPr/>
          <a:lstStyle/>
          <a:p>
            <a:r>
              <a:rPr lang="sk-SK" dirty="0"/>
              <a:t>	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sk-SK" sz="3200" dirty="0"/>
              <a:t>	</a:t>
            </a:r>
            <a:r>
              <a:rPr lang="sk-SK" dirty="0"/>
              <a:t>		</a:t>
            </a:r>
            <a:r>
              <a:rPr lang="sk-SK" b="1" dirty="0"/>
              <a:t>plán práce				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8DD6538-833F-41D4-87B5-057F5451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F8BB-8ACE-48CA-85D7-7BEB1477FCCB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F5DBC80-3273-45B7-92C1-8E01E0BD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Michal Zrubec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AE8A6D1-7921-4421-A29B-3EFAE67BCD81}"/>
              </a:ext>
            </a:extLst>
          </p:cNvPr>
          <p:cNvSpPr txBox="1"/>
          <p:nvPr/>
        </p:nvSpPr>
        <p:spPr>
          <a:xfrm>
            <a:off x="792600" y="1775535"/>
            <a:ext cx="43919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000" dirty="0"/>
              <a:t>November: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2000" dirty="0"/>
              <a:t>Zbieranie zdrojov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2000" dirty="0"/>
              <a:t>Podobné bakalárske práce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2000" dirty="0"/>
              <a:t>Podobné existujúce riešenia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2000" dirty="0"/>
              <a:t>Vytvorenie databázy videí</a:t>
            </a:r>
          </a:p>
          <a:p>
            <a:pPr lvl="1"/>
            <a:endParaRPr lang="sk-SK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000" dirty="0"/>
              <a:t>December: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2000" dirty="0"/>
              <a:t>Písanie teórie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2000" dirty="0"/>
              <a:t>Návrh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2000" dirty="0"/>
              <a:t>Začiatok implementácie</a:t>
            </a:r>
          </a:p>
          <a:p>
            <a:pPr lvl="1"/>
            <a:endParaRPr lang="sk-SK" sz="2000" dirty="0"/>
          </a:p>
          <a:p>
            <a:pPr lvl="1"/>
            <a:endParaRPr lang="sk-SK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sk-SK" sz="2000" dirty="0"/>
          </a:p>
          <a:p>
            <a:pPr lvl="1"/>
            <a:endParaRPr lang="sk-SK" sz="20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FD5DA63-9821-4F27-8A19-350D2340FF24}"/>
              </a:ext>
            </a:extLst>
          </p:cNvPr>
          <p:cNvSpPr txBox="1"/>
          <p:nvPr/>
        </p:nvSpPr>
        <p:spPr>
          <a:xfrm>
            <a:off x="5896676" y="1705994"/>
            <a:ext cx="49586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000" dirty="0"/>
              <a:t>Január: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2000" dirty="0"/>
              <a:t>Pokračovanie v implementácii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2000" dirty="0"/>
              <a:t>Vytvorenie východiskovej kapitoly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2000" dirty="0"/>
              <a:t>Vytvorenie prototypu</a:t>
            </a:r>
          </a:p>
          <a:p>
            <a:pPr lvl="1"/>
            <a:endParaRPr lang="sk-SK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000" dirty="0"/>
              <a:t>Február a Marec: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2000" dirty="0"/>
              <a:t>Implementácia</a:t>
            </a:r>
          </a:p>
          <a:p>
            <a:pPr lvl="1"/>
            <a:endParaRPr lang="sk-SK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000" dirty="0"/>
              <a:t>Apríl: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2000" dirty="0"/>
              <a:t>Dokončenie implementácie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2000" dirty="0"/>
              <a:t>Písanie BP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sz="2000" dirty="0"/>
              <a:t>Testovanie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sk-SK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sk-SK" sz="2000" dirty="0"/>
          </a:p>
          <a:p>
            <a:pPr lvl="1"/>
            <a:endParaRPr lang="sk-SK" sz="2000" dirty="0"/>
          </a:p>
          <a:p>
            <a:pPr lvl="1"/>
            <a:endParaRPr lang="sk-SK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sk-SK" sz="2000" dirty="0"/>
          </a:p>
          <a:p>
            <a:pPr lvl="1"/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60572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75CA7-723A-4081-93A3-BB2E16E9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1"/>
            <a:ext cx="10131425" cy="1165934"/>
          </a:xfrm>
        </p:spPr>
        <p:txBody>
          <a:bodyPr/>
          <a:lstStyle/>
          <a:p>
            <a:r>
              <a:rPr lang="sk-SK" dirty="0"/>
              <a:t>				</a:t>
            </a:r>
            <a:r>
              <a:rPr lang="sk-SK" b="1" dirty="0"/>
              <a:t>		postup práce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8DD6538-833F-41D4-87B5-057F5451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F8BB-8ACE-48CA-85D7-7BEB1477FCCB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F5DBC80-3273-45B7-92C1-8E01E0BD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Michal Zrubec</a:t>
            </a:r>
            <a:endParaRPr lang="en-US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AE8A6D1-7921-4421-A29B-3EFAE67BCD81}"/>
              </a:ext>
            </a:extLst>
          </p:cNvPr>
          <p:cNvSpPr txBox="1"/>
          <p:nvPr/>
        </p:nvSpPr>
        <p:spPr>
          <a:xfrm>
            <a:off x="1920536" y="2451898"/>
            <a:ext cx="10271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000" dirty="0"/>
              <a:t>Hlavné časti implementácie: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/>
              <a:t>Získavanie obrazu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/>
              <a:t>Predspracovanie obrazu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/>
              <a:t>Detekcia ROI (oblasť záujmu)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/>
              <a:t>Detekcia textovej dopravnej značky</a:t>
            </a:r>
          </a:p>
        </p:txBody>
      </p:sp>
    </p:spTree>
    <p:extLst>
      <p:ext uri="{BB962C8B-B14F-4D97-AF65-F5344CB8AC3E}">
        <p14:creationId xmlns:p14="http://schemas.microsoft.com/office/powerpoint/2010/main" val="112232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32DA31-8308-4F44-87C4-068169AA4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375CA7-723A-4081-93A3-BB2E16E9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24" y="149062"/>
            <a:ext cx="7402449" cy="1042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b="1" dirty="0" err="1"/>
              <a:t>Získavanie</a:t>
            </a:r>
            <a:r>
              <a:rPr lang="en-US" sz="4400" b="1" dirty="0"/>
              <a:t> </a:t>
            </a:r>
            <a:r>
              <a:rPr lang="en-US" sz="4400" b="1" dirty="0" err="1"/>
              <a:t>obrazu</a:t>
            </a:r>
            <a:endParaRPr lang="en-US" sz="4400" b="1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C66C27A-C8A7-4512-9A91-7174FA50D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452" y="2405855"/>
            <a:ext cx="5937608" cy="323599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F5DBC80-3273-45B7-92C1-8E01E0BD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663" y="6391687"/>
            <a:ext cx="67629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Michal Zrubec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8DD6538-833F-41D4-87B5-057F5451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6517" y="6391687"/>
            <a:ext cx="1600200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366E800-A13F-4526-A2E6-BD6E58F55A1F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29F9622-A42A-4316-8F02-783D79E8FC00}"/>
              </a:ext>
            </a:extLst>
          </p:cNvPr>
          <p:cNvSpPr txBox="1"/>
          <p:nvPr/>
        </p:nvSpPr>
        <p:spPr>
          <a:xfrm>
            <a:off x="498764" y="1745673"/>
            <a:ext cx="4570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/>
              <a:t>Kamera je umiestnená na palubnej doske automobilu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/>
              <a:t>Zariadenia použité na snímanie: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dirty="0" err="1"/>
              <a:t>Iphone</a:t>
            </a:r>
            <a:r>
              <a:rPr lang="sk-SK" dirty="0"/>
              <a:t> 6S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sk-SK" dirty="0"/>
              <a:t>4K 30fps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dirty="0"/>
              <a:t>Samsung </a:t>
            </a:r>
            <a:r>
              <a:rPr lang="sk-SK" dirty="0" err="1"/>
              <a:t>Galaxy</a:t>
            </a:r>
            <a:r>
              <a:rPr lang="sk-SK" dirty="0"/>
              <a:t> S8 UHD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sk-SK" dirty="0"/>
              <a:t>4K 30fps</a:t>
            </a:r>
          </a:p>
          <a:p>
            <a:pPr lvl="3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634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75CA7-723A-4081-93A3-BB2E16E9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24" y="149062"/>
            <a:ext cx="8305281" cy="1042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sk-SK" sz="4400" b="1" dirty="0"/>
              <a:t>Predspracovanie obrazu</a:t>
            </a:r>
            <a:endParaRPr lang="en-US" sz="4400" b="1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F5DBC80-3273-45B7-92C1-8E01E0BD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663" y="6391687"/>
            <a:ext cx="67629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Michal Zrubec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8DD6538-833F-41D4-87B5-057F5451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6517" y="6391687"/>
            <a:ext cx="1600200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12C91F1-D4E4-4993-82C1-A1E0B9AF6C01}" type="datetime1">
              <a:rPr lang="sk-SK" smtClean="0"/>
              <a:t>03.04.2019</a:t>
            </a:fld>
            <a:endParaRPr lang="en-US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54EE3B5-0D7C-4D1A-86FB-A7755040BFDF}"/>
              </a:ext>
            </a:extLst>
          </p:cNvPr>
          <p:cNvSpPr txBox="1"/>
          <p:nvPr/>
        </p:nvSpPr>
        <p:spPr>
          <a:xfrm>
            <a:off x="719663" y="1191492"/>
            <a:ext cx="5183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dirty="0" err="1"/>
              <a:t>Resize</a:t>
            </a:r>
            <a:r>
              <a:rPr lang="sk-SK" dirty="0"/>
              <a:t> obrazu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k-SK" dirty="0"/>
              <a:t>Rýchlosť algoritmu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Konverzia do HSV farebného modelu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dirty="0" err="1"/>
              <a:t>Hue</a:t>
            </a:r>
            <a:r>
              <a:rPr lang="sk-SK" dirty="0"/>
              <a:t> - odtieň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dirty="0" err="1"/>
              <a:t>Saturation</a:t>
            </a:r>
            <a:r>
              <a:rPr lang="sk-SK" dirty="0"/>
              <a:t> - sýtosť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k-SK" dirty="0" err="1"/>
              <a:t>Value</a:t>
            </a:r>
            <a:r>
              <a:rPr lang="sk-SK" dirty="0"/>
              <a:t> - hodnota jasu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E111304-3D0B-4A94-A978-826589269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446" y="1191492"/>
            <a:ext cx="4130083" cy="2446229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D79BF4A0-B31E-4EC2-A6C8-C6E2F83DB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707" y="3637721"/>
            <a:ext cx="4116822" cy="2446228"/>
          </a:xfrm>
          <a:prstGeom prst="rect">
            <a:avLst/>
          </a:prstGeom>
        </p:spPr>
      </p:pic>
      <p:pic>
        <p:nvPicPr>
          <p:cNvPr id="1026" name="Picture 2" descr="Výsledok vyhľadávania obrázkov pre dopyt hsv model">
            <a:extLst>
              <a:ext uri="{FF2B5EF4-FFF2-40B4-BE49-F238E27FC236}">
                <a16:creationId xmlns:a16="http://schemas.microsoft.com/office/drawing/2014/main" id="{21BA947F-ACAA-41F3-8C95-DF3FEF78D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69" y="3217707"/>
            <a:ext cx="3070156" cy="26108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4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75CA7-723A-4081-93A3-BB2E16E9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24" y="149062"/>
            <a:ext cx="8305281" cy="1042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sk-SK" sz="4400" b="1" dirty="0"/>
              <a:t>Predspracovanie obrazu</a:t>
            </a:r>
            <a:endParaRPr lang="en-US" sz="4400" b="1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F5DBC80-3273-45B7-92C1-8E01E0BD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663" y="6391687"/>
            <a:ext cx="67629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Michal Zrubec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8DD6538-833F-41D4-87B5-057F5451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6517" y="6391687"/>
            <a:ext cx="1600200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854E013-9E5D-441A-A867-95FD67792D48}" type="datetime1">
              <a:rPr lang="sk-SK" smtClean="0"/>
              <a:t>03.04.2019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77BFE56-E66B-45B9-8FFD-9A31460F9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332" y="1331843"/>
            <a:ext cx="5183889" cy="4413201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E54EE3B5-0D7C-4D1A-86FB-A7755040BFDF}"/>
              </a:ext>
            </a:extLst>
          </p:cNvPr>
          <p:cNvSpPr txBox="1"/>
          <p:nvPr/>
        </p:nvSpPr>
        <p:spPr>
          <a:xfrm>
            <a:off x="720764" y="1331843"/>
            <a:ext cx="614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3. Odstránenie šumu pomocou </a:t>
            </a:r>
            <a:r>
              <a:rPr lang="sk-SK" dirty="0" err="1"/>
              <a:t>mediánového</a:t>
            </a:r>
            <a:r>
              <a:rPr lang="sk-SK"/>
              <a:t> filtru</a:t>
            </a:r>
            <a:endParaRPr lang="sk-SK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28F92E7C-266F-43FF-8EBC-339706626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583" y="3114817"/>
            <a:ext cx="1882140" cy="198120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AF37DA5F-28D3-4186-BEFD-10C8B9213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723" y="3114817"/>
            <a:ext cx="189673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4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75CA7-723A-4081-93A3-BB2E16E9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496" y="251692"/>
            <a:ext cx="628226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Detekcia</a:t>
            </a:r>
            <a:r>
              <a:rPr lang="en-US" b="1" dirty="0"/>
              <a:t> </a:t>
            </a:r>
            <a:r>
              <a:rPr lang="en-US" b="1" dirty="0" err="1"/>
              <a:t>roi</a:t>
            </a:r>
            <a:endParaRPr lang="en-US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E0DFD7C-FD90-4346-B5D5-F00FF0D30EB5}"/>
              </a:ext>
            </a:extLst>
          </p:cNvPr>
          <p:cNvSpPr txBox="1"/>
          <p:nvPr/>
        </p:nvSpPr>
        <p:spPr>
          <a:xfrm>
            <a:off x="685800" y="1597980"/>
            <a:ext cx="6593889" cy="4143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sk-SK" dirty="0"/>
              <a:t>1.   Segmentácia – Zobrazenie pixelov farby zo zvoleného intervalu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F5DBC80-3273-45B7-92C1-8E01E0BD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Michal Zrubec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8DD6538-833F-41D4-87B5-057F5451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BEE6348-6DBF-430D-ACA2-A16014DB7CBA}" type="datetime1">
              <a:rPr lang="sk-SK" smtClean="0"/>
              <a:t>03.04.2019</a:t>
            </a:fld>
            <a:endParaRPr lang="en-US" dirty="0"/>
          </a:p>
        </p:txBody>
      </p:sp>
      <p:pic>
        <p:nvPicPr>
          <p:cNvPr id="5122" name="Picture 2" descr="Výsledok vyhľadávania obrázkov pre dopyt thresholding">
            <a:extLst>
              <a:ext uri="{FF2B5EF4-FFF2-40B4-BE49-F238E27FC236}">
                <a16:creationId xmlns:a16="http://schemas.microsoft.com/office/drawing/2014/main" id="{E32A4A42-475B-4CE7-A6E9-C264529CB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10" y="2460529"/>
            <a:ext cx="57340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1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>
            <a:extLst>
              <a:ext uri="{FF2B5EF4-FFF2-40B4-BE49-F238E27FC236}">
                <a16:creationId xmlns:a16="http://schemas.microsoft.com/office/drawing/2014/main" id="{B177FA9E-5F9F-48BC-9C04-9A7B61FFE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375CA7-723A-4081-93A3-BB2E16E9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496" y="251692"/>
            <a:ext cx="628226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Detekcia</a:t>
            </a:r>
            <a:r>
              <a:rPr lang="en-US" b="1" dirty="0"/>
              <a:t> </a:t>
            </a:r>
            <a:r>
              <a:rPr lang="en-US" b="1" dirty="0" err="1"/>
              <a:t>roi</a:t>
            </a:r>
            <a:endParaRPr lang="en-US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E0DFD7C-FD90-4346-B5D5-F00FF0D30EB5}"/>
              </a:ext>
            </a:extLst>
          </p:cNvPr>
          <p:cNvSpPr txBox="1"/>
          <p:nvPr/>
        </p:nvSpPr>
        <p:spPr>
          <a:xfrm>
            <a:off x="685800" y="1356201"/>
            <a:ext cx="6593889" cy="4143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sk-SK" dirty="0"/>
              <a:t>2.   </a:t>
            </a:r>
            <a:r>
              <a:rPr lang="en-US" dirty="0" err="1"/>
              <a:t>Morfologické</a:t>
            </a:r>
            <a:r>
              <a:rPr lang="en-US" dirty="0"/>
              <a:t> </a:t>
            </a:r>
            <a:r>
              <a:rPr lang="en-US" dirty="0" err="1"/>
              <a:t>operácie</a:t>
            </a:r>
            <a:endParaRPr lang="en-US" dirty="0"/>
          </a:p>
          <a:p>
            <a:pPr marL="800100" lvl="1" indent="-342900"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err="1"/>
              <a:t>Dilatácia</a:t>
            </a:r>
            <a:r>
              <a:rPr lang="sk-SK" dirty="0"/>
              <a:t> – pomocou nej dokážeme zväčšiť plochu bielej binárnej oblasti</a:t>
            </a:r>
            <a:endParaRPr lang="en-US" dirty="0"/>
          </a:p>
          <a:p>
            <a:pPr marL="800100" lvl="1" indent="-342900"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err="1"/>
              <a:t>Erózia</a:t>
            </a:r>
            <a:r>
              <a:rPr lang="sk-SK" dirty="0"/>
              <a:t> – zmenšujeme daný objekt a odstraňujeme malé objekty</a:t>
            </a:r>
            <a:endParaRPr lang="en-US" dirty="0"/>
          </a:p>
          <a:p>
            <a:pPr marL="800100" lvl="1" indent="-342900"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sk-SK" dirty="0"/>
              <a:t>Rekonštrukcia – vykonáva dilatáciu alebo eróziu na obrázok podľa masky</a:t>
            </a:r>
            <a:endParaRPr lang="en-US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8A259608-DE2F-4A91-B68A-CAD201A95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870" y="745781"/>
            <a:ext cx="3445714" cy="305306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F5DBC80-3273-45B7-92C1-8E01E0BD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Michal Zrubec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8DD6538-833F-41D4-87B5-057F5451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BEE6348-6DBF-430D-ACA2-A16014DB7CBA}" type="datetime1">
              <a:rPr lang="sk-SK" smtClean="0"/>
              <a:t>03.04.2019</a:t>
            </a:fld>
            <a:endParaRPr lang="en-US" dirty="0"/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5029741C-E06B-40CF-907A-1279DA245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667" y="4082883"/>
            <a:ext cx="2057400" cy="1729740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FB3A05F2-2F85-45CD-94E8-2746B2D1FF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31"/>
          <a:stretch/>
        </p:blipFill>
        <p:spPr>
          <a:xfrm>
            <a:off x="6001253" y="4082882"/>
            <a:ext cx="5318760" cy="172974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59A4D0C0-0BC6-47A9-B12F-98804C78B4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987" y="4082882"/>
            <a:ext cx="532638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3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B177FA9E-5F9F-48BC-9C04-9A7B61FFE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375CA7-723A-4081-93A3-BB2E16E9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373" y="459012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Detekcia</a:t>
            </a:r>
            <a:r>
              <a:rPr lang="en-US" b="1" dirty="0"/>
              <a:t> </a:t>
            </a:r>
            <a:r>
              <a:rPr lang="en-US" b="1" dirty="0" err="1"/>
              <a:t>roi</a:t>
            </a:r>
            <a:endParaRPr lang="en-US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E0DFD7C-FD90-4346-B5D5-F00FF0D30EB5}"/>
              </a:ext>
            </a:extLst>
          </p:cNvPr>
          <p:cNvSpPr txBox="1"/>
          <p:nvPr/>
        </p:nvSpPr>
        <p:spPr>
          <a:xfrm>
            <a:off x="802177" y="2261420"/>
            <a:ext cx="5788517" cy="3637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sk-SK" dirty="0"/>
              <a:t>3.   </a:t>
            </a:r>
            <a:r>
              <a:rPr lang="en-US" dirty="0"/>
              <a:t>Histogram </a:t>
            </a:r>
            <a:r>
              <a:rPr lang="en-US" dirty="0" err="1"/>
              <a:t>farieb</a:t>
            </a:r>
            <a:endParaRPr lang="en-US" dirty="0"/>
          </a:p>
          <a:p>
            <a:pPr marL="742950" lvl="1" indent="-285750"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sk-SK" dirty="0"/>
              <a:t>R</a:t>
            </a:r>
            <a:r>
              <a:rPr lang="en-US" dirty="0" err="1"/>
              <a:t>eprezentuje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pixelov</a:t>
            </a:r>
            <a:r>
              <a:rPr lang="en-US" dirty="0"/>
              <a:t> </a:t>
            </a:r>
            <a:r>
              <a:rPr lang="en-US" dirty="0" err="1"/>
              <a:t>daných</a:t>
            </a:r>
            <a:r>
              <a:rPr lang="en-US" dirty="0"/>
              <a:t> </a:t>
            </a:r>
            <a:r>
              <a:rPr lang="en-US" dirty="0" err="1"/>
              <a:t>farieb</a:t>
            </a:r>
            <a:r>
              <a:rPr lang="en-US" dirty="0"/>
              <a:t> v </a:t>
            </a:r>
            <a:r>
              <a:rPr lang="en-US" dirty="0" err="1"/>
              <a:t>obrázku</a:t>
            </a:r>
            <a:endParaRPr lang="sk-SK" dirty="0"/>
          </a:p>
          <a:p>
            <a:pPr marL="742950" lvl="1" indent="-285750"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sk-SK" dirty="0"/>
              <a:t>Odstránenie oblastí, ktoré nemôžu byť značka</a:t>
            </a:r>
            <a:br>
              <a:rPr lang="en-US" dirty="0"/>
            </a:br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F5DBC80-3273-45B7-92C1-8E01E0BD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Michal Zrubec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8DD6538-833F-41D4-87B5-057F5451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F286227-AF19-4FDE-B11B-D8B54433C418}" type="datetime1">
              <a:rPr lang="sk-SK" smtClean="0"/>
              <a:t>03.04.2019</a:t>
            </a:fld>
            <a:endParaRPr lang="en-US" dirty="0"/>
          </a:p>
        </p:txBody>
      </p:sp>
      <p:pic>
        <p:nvPicPr>
          <p:cNvPr id="2052" name="Picture 4" descr="Figure 1: Dr. Grant Grayscale Histogram">
            <a:extLst>
              <a:ext uri="{FF2B5EF4-FFF2-40B4-BE49-F238E27FC236}">
                <a16:creationId xmlns:a16="http://schemas.microsoft.com/office/drawing/2014/main" id="{A14396E7-93A9-4379-BD40-6DE31BC32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10" y="3664155"/>
            <a:ext cx="6402037" cy="20806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28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ý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235</Words>
  <Application>Microsoft Office PowerPoint</Application>
  <PresentationFormat>Širokouhlá</PresentationFormat>
  <Paragraphs>90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Nebeský</vt:lpstr>
      <vt:lpstr>Detekcia textových dopravných značiek</vt:lpstr>
      <vt:lpstr> 2018   plán práce    2019</vt:lpstr>
      <vt:lpstr>      postup práce</vt:lpstr>
      <vt:lpstr>Získavanie obrazu</vt:lpstr>
      <vt:lpstr>Predspracovanie obrazu</vt:lpstr>
      <vt:lpstr>Predspracovanie obrazu</vt:lpstr>
      <vt:lpstr>Detekcia roi</vt:lpstr>
      <vt:lpstr>Detekcia roi</vt:lpstr>
      <vt:lpstr>Detekcia roi</vt:lpstr>
      <vt:lpstr>Ďalší postup</vt:lpstr>
      <vt:lpstr>Ďakujem za pozornosť.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Detekcia textových dopravných značiek</dc:title>
  <dc:creator>Michal Zrubec</dc:creator>
  <cp:lastModifiedBy>Michal Zrubec</cp:lastModifiedBy>
  <cp:revision>12</cp:revision>
  <dcterms:created xsi:type="dcterms:W3CDTF">2019-04-03T00:33:17Z</dcterms:created>
  <dcterms:modified xsi:type="dcterms:W3CDTF">2019-04-03T09:46:21Z</dcterms:modified>
</cp:coreProperties>
</file>