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8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70A3-DFAB-490A-B241-9C1DC1B9B4C9}" type="datetimeFigureOut">
              <a:rPr lang="sk-SK" smtClean="0"/>
              <a:t>24.04.2019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BC7EF-6ED7-4C59-BED2-DB5E0F792C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231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463-BCE2-4903-A6BA-9DF82CB025AF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E4D0-A9BE-4B51-8A39-E7B43355B63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7AD-0390-4F61-878E-EEEBC221B9B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2BB8-2302-4561-97FC-31DA3896B100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D889-F553-496A-AF8F-B51121A18CE0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A69A-FEBD-44EF-B034-1C867FE554BB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E49C-7A3B-4565-84D2-919F132FB7FE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2DE4-D263-409E-919F-2DAD1C847ED7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426E-7E45-4933-9031-CC3DAE439382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0B73-227E-4B5D-BD08-0ED9C8E323F5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700A-17B3-4627-BC03-4777104B923D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F0E2-9F31-4F42-A9E3-C84950C751B0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2DB9-5183-41F4-B5BE-A08E6627AA56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697-0FD0-474C-8123-F72335AC93ED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CA7-758B-491C-B04B-5015987FEE80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B61D-43BC-41DB-9482-01BDC41894E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CF63CC4-DBD4-4529-9F98-2B7B13DA4E4F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DBBFEDE-F4F9-4109-A711-49A73A0373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Bakalárska práca</a:t>
            </a:r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3C14450-841A-4E0E-804E-B8A686D5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C2A5-1613-4091-AD77-B7517336EFD5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2FBC3A-89FA-4349-8951-302BEE63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E31BE25-07C9-4DF9-86A3-3785185F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3" y="1300163"/>
            <a:ext cx="8689975" cy="2509837"/>
          </a:xfrm>
        </p:spPr>
        <p:txBody>
          <a:bodyPr>
            <a:normAutofit/>
          </a:bodyPr>
          <a:lstStyle/>
          <a:p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Detekcia textových dopravných značiek</a:t>
            </a:r>
          </a:p>
        </p:txBody>
      </p:sp>
    </p:spTree>
    <p:extLst>
      <p:ext uri="{BB962C8B-B14F-4D97-AF65-F5344CB8AC3E}">
        <p14:creationId xmlns:p14="http://schemas.microsoft.com/office/powerpoint/2010/main" val="142591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DC3FD-4DFE-45B3-B534-2B267311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53AAE42-3EBA-49A4-981E-C3FEF75D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915E48-FF58-4D69-8FFC-89C58B05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B5A50D1-9075-471D-857D-AD2733C3F6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53841" y="2214694"/>
            <a:ext cx="4484318" cy="18042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z="2400" b="1" dirty="0"/>
              <a:t>Ďakujem za pozornosť.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3184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A04FC-BCDC-4516-8567-D6902C58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postup práce</a:t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B9F85D-5152-41B4-8027-54063A55EFB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Hlavné časti: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000" dirty="0"/>
              <a:t>Získavanie obrazu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000" dirty="0"/>
              <a:t>Predspracovanie obrazu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000" dirty="0"/>
              <a:t>hľadanie ROI (oblasť záujmu)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000" dirty="0"/>
              <a:t>Detekcia textovej dopravnej značky</a:t>
            </a:r>
          </a:p>
          <a:p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19A221-8A01-451C-A340-F6867C7B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C14C0B-565B-44FC-97DC-A0079063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8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086EFEF-BE79-455A-88AC-C91FD4F96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7E807314-2B65-4D22-A0F3-B76EDD7C8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EC568A72-CFAA-478B-B8B1-384DD4C86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711" y="3222676"/>
            <a:ext cx="4234480" cy="240306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99D4477-858A-49F7-987D-87006D2E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D122391-D365-4BCF-8030-3AE15AE2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sk-SK" b="1" dirty="0"/>
              <a:t>Predspracovanie obrazu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963BC6-BBE5-4656-A404-FB41E5D6FD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6924" y="2064127"/>
            <a:ext cx="6564207" cy="38813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HSV model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A36B0EC-610E-42C2-9DFB-404F8B59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43461" y="626513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753D1A-5E3C-45F4-B1ED-209BAAFD9458}" type="datetime1">
              <a:rPr lang="sk-SK" smtClean="0"/>
              <a:pPr>
                <a:spcAft>
                  <a:spcPts val="600"/>
                </a:spcAft>
              </a:pPr>
              <a:t>24.04.2019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D6138F-532F-47DD-8E70-D459382B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5" y="6265130"/>
            <a:ext cx="44183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Michal Zrubec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2357D924-26A2-4FE9-8B13-7A4812CCB5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638" y="3218394"/>
            <a:ext cx="4223423" cy="240735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2791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086EFEF-BE79-455A-88AC-C91FD4F96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7E807314-2B65-4D22-A0F3-B76EDD7C8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Zástupný objekt pre obsah 6">
            <a:extLst>
              <a:ext uri="{FF2B5EF4-FFF2-40B4-BE49-F238E27FC236}">
                <a16:creationId xmlns:a16="http://schemas.microsoft.com/office/drawing/2014/main" id="{E4E7E49F-C59B-41D4-837C-F0078915F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172" y="2993721"/>
            <a:ext cx="5048189" cy="2852226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FD8EA561-354F-433E-9398-5E9E26CA9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899" y="2993722"/>
            <a:ext cx="5050374" cy="284083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99D4477-858A-49F7-987D-87006D2E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5BC9E0-3F49-4C65-B98F-13A8E38DF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sk-SK" b="1" dirty="0"/>
              <a:t>Predspracovanie obrazu</a:t>
            </a:r>
            <a:endParaRPr lang="sk-SK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BCF45F9-C81F-4D90-A244-7925470906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7554"/>
            <a:ext cx="6564207" cy="38813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Bilaterálny filter</a:t>
            </a:r>
            <a:endParaRPr lang="en-US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B199A06-B67B-43F8-B4B4-3438CCDD45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43461" y="626513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753D1A-5E3C-45F4-B1ED-209BAAFD9458}" type="datetime1">
              <a:rPr lang="sk-SK" smtClean="0"/>
              <a:pPr>
                <a:spcAft>
                  <a:spcPts val="600"/>
                </a:spcAft>
              </a:pPr>
              <a:t>24.04.2019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843647D-61D3-4727-BC06-57EBE08A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5" y="6265130"/>
            <a:ext cx="44183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Michal Zrubec</a:t>
            </a:r>
          </a:p>
        </p:txBody>
      </p:sp>
    </p:spTree>
    <p:extLst>
      <p:ext uri="{BB962C8B-B14F-4D97-AF65-F5344CB8AC3E}">
        <p14:creationId xmlns:p14="http://schemas.microsoft.com/office/powerpoint/2010/main" val="139745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64EF5-80C7-4DAB-9853-783F7184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sk-SK" dirty="0" err="1"/>
              <a:t>ľadanie</a:t>
            </a:r>
            <a:r>
              <a:rPr lang="sk-SK" dirty="0"/>
              <a:t> </a:t>
            </a:r>
            <a:r>
              <a:rPr lang="sk-SK" dirty="0" err="1"/>
              <a:t>roi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E044A2-EE3C-401C-BE5F-626C3F168E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i="1" dirty="0" err="1"/>
              <a:t>Cv.inrange</a:t>
            </a:r>
            <a:r>
              <a:rPr lang="en-US" i="1" dirty="0"/>
              <a:t>()</a:t>
            </a:r>
            <a:endParaRPr lang="sk-SK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i="1" dirty="0" err="1"/>
              <a:t>Skimage.morphology.Reconstruction</a:t>
            </a:r>
            <a:r>
              <a:rPr lang="sk-SK" i="1" dirty="0"/>
              <a:t>()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6F3FFBF-0AE0-4A50-88C9-5607C46B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54937" y="5768975"/>
            <a:ext cx="2743200" cy="365125"/>
          </a:xfrm>
        </p:spPr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1029D6A-B1B9-4A48-A284-A30E02F0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974" y="5768975"/>
            <a:ext cx="6672887" cy="365125"/>
          </a:xfrm>
        </p:spPr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F8C5F84-2CD2-479C-8A76-CDE10378D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254" y="3451872"/>
            <a:ext cx="2057400" cy="172974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12628592-DA2C-4010-88A2-7CC848839C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31"/>
          <a:stretch/>
        </p:blipFill>
        <p:spPr>
          <a:xfrm>
            <a:off x="5958840" y="3451871"/>
            <a:ext cx="5318760" cy="172974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2BAE72E6-0154-4F05-BD71-D695931579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74" y="3451871"/>
            <a:ext cx="5326380" cy="17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1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71E94-FAA9-47C3-A689-65BF1246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H</a:t>
            </a:r>
            <a:r>
              <a:rPr lang="sk-SK"/>
              <a:t>ľadanie roi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DC28A9-BA5C-4972-A081-DEE1761550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err="1"/>
              <a:t>Fill</a:t>
            </a:r>
            <a:r>
              <a:rPr lang="sk-SK" dirty="0"/>
              <a:t> </a:t>
            </a:r>
            <a:r>
              <a:rPr lang="sk-SK" dirty="0" err="1"/>
              <a:t>Holes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038D25F-7322-4E79-98A0-D881DC389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</p:spPr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C2E174-FDE1-460E-BB20-F61A1CCA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B415CEA-15D1-401C-8856-0283E77B5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927" y="3143824"/>
            <a:ext cx="4556760" cy="249936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B5FAC3F5-8141-41FC-ABCC-D9CC2C3DE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281" y="3124774"/>
            <a:ext cx="4564380" cy="253746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71891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16C2F8-A84C-4357-A755-81D3F466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031306E5-EFE3-459A-89EF-0EF2185CD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9DC5365-B047-4CEC-990A-A38C36D7E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8061" y="1472104"/>
            <a:ext cx="6200163" cy="3456590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A23C976-ECF8-49F1-914B-B5BD60613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177EF70-D2AC-44C7-A9D2-8184B55DD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753D1A-5E3C-45F4-B1ED-209BAAFD9458}" type="datetime1">
              <a:rPr lang="sk-SK" smtClean="0"/>
              <a:pPr>
                <a:spcAft>
                  <a:spcPts val="600"/>
                </a:spcAft>
              </a:pPr>
              <a:t>24.04.2019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A82DF39-E7E4-4D08-AC39-85595CD8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Michal Zrubec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59D6FDD-876D-4C73-A1F8-59CE250555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i="1" dirty="0" err="1"/>
              <a:t>cv.findContours</a:t>
            </a:r>
            <a:r>
              <a:rPr lang="en-US" sz="1600" i="1" dirty="0"/>
              <a:t>()</a:t>
            </a:r>
            <a:endParaRPr lang="sk-SK" sz="1600" i="1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36074E-CE9C-42A1-A3C6-58C111CE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rmAutofit/>
          </a:bodyPr>
          <a:lstStyle/>
          <a:p>
            <a:r>
              <a:rPr lang="en-US" sz="3200"/>
              <a:t>H</a:t>
            </a:r>
            <a:r>
              <a:rPr lang="sk-SK" sz="3200"/>
              <a:t>ľadanie roi</a:t>
            </a:r>
          </a:p>
        </p:txBody>
      </p:sp>
    </p:spTree>
    <p:extLst>
      <p:ext uri="{BB962C8B-B14F-4D97-AF65-F5344CB8AC3E}">
        <p14:creationId xmlns:p14="http://schemas.microsoft.com/office/powerpoint/2010/main" val="315196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416C2F8-A84C-4357-A755-81D3F466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031306E5-EFE3-459A-89EF-0EF2185CD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216AB52F-F8A3-4C88-A793-0E0065796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8061" y="1472104"/>
            <a:ext cx="6200163" cy="3456590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A23C976-ECF8-49F1-914B-B5BD60613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7CAD60-4E00-42B6-A940-264FC8F2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753D1A-5E3C-45F4-B1ED-209BAAFD9458}" type="datetime1">
              <a:rPr lang="sk-SK" smtClean="0"/>
              <a:pPr>
                <a:spcAft>
                  <a:spcPts val="600"/>
                </a:spcAft>
              </a:pPr>
              <a:t>24.04.2019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3730876-D0CF-4782-9DA3-3F9CDAF8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Michal Zrubec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997A64-C7CC-4EBE-B46D-6C85488401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1600" i="1" dirty="0" err="1"/>
              <a:t>cv.minAreaRect</a:t>
            </a:r>
            <a:r>
              <a:rPr lang="sk-SK" sz="1600" i="1" dirty="0"/>
              <a:t>()</a:t>
            </a:r>
            <a:endParaRPr lang="en-US" sz="1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/>
              <a:t>Kontrola</a:t>
            </a:r>
            <a:r>
              <a:rPr lang="en-US" sz="1600" dirty="0"/>
              <a:t> </a:t>
            </a:r>
            <a:r>
              <a:rPr lang="en-US" sz="1600" dirty="0" err="1"/>
              <a:t>rozmerov</a:t>
            </a:r>
            <a:r>
              <a:rPr lang="en-US" sz="1600" dirty="0"/>
              <a:t> a </a:t>
            </a:r>
            <a:r>
              <a:rPr lang="en-US" sz="1600" dirty="0" err="1"/>
              <a:t>uhlu</a:t>
            </a:r>
            <a:endParaRPr lang="sk-SK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1600" dirty="0"/>
              <a:t>Kontrola obsahov </a:t>
            </a:r>
            <a:r>
              <a:rPr lang="sk-SK" sz="1600" i="1" dirty="0" err="1"/>
              <a:t>cv.contourareA</a:t>
            </a:r>
            <a:r>
              <a:rPr lang="sk-SK" sz="1600" i="1" dirty="0"/>
              <a:t>()</a:t>
            </a:r>
          </a:p>
          <a:p>
            <a:pPr algn="ctr"/>
            <a:endParaRPr lang="sk-SK" sz="1600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749168-4E35-409E-B598-278CFCF12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rmAutofit/>
          </a:bodyPr>
          <a:lstStyle/>
          <a:p>
            <a:r>
              <a:rPr lang="sk-SK" sz="3200" dirty="0"/>
              <a:t>Hľadanie </a:t>
            </a:r>
            <a:r>
              <a:rPr lang="sk-SK" sz="3200" dirty="0" err="1"/>
              <a:t>roi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375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5A8B0-6105-47BD-9FEB-D798B632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sk-SK" dirty="0" err="1"/>
              <a:t>ľadanie</a:t>
            </a:r>
            <a:r>
              <a:rPr lang="sk-SK" dirty="0"/>
              <a:t>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780DC7-91C1-4918-87D1-FDF37300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3D1A-5E3C-45F4-B1ED-209BAAFD9458}" type="datetime1">
              <a:rPr lang="sk-SK" smtClean="0"/>
              <a:t>24.04.2019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659B19-2E5C-46E3-BFC1-7162BE50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Michal Zrubec</a:t>
            </a:r>
            <a:endParaRPr lang="en-US" dirty="0"/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EA9A60E3-079D-4982-B172-DF6A3A718511}"/>
              </a:ext>
            </a:extLst>
          </p:cNvPr>
          <p:cNvSpPr txBox="1"/>
          <p:nvPr/>
        </p:nvSpPr>
        <p:spPr>
          <a:xfrm>
            <a:off x="2378646" y="4150366"/>
            <a:ext cx="6347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/>
              <a:t>CV.MINAREARECT()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KONTROLA ROZMEROV A UHLU</a:t>
            </a:r>
          </a:p>
          <a:p>
            <a:endParaRPr lang="sk-SK" dirty="0"/>
          </a:p>
        </p:txBody>
      </p:sp>
      <p:pic>
        <p:nvPicPr>
          <p:cNvPr id="10" name="Zástupný objekt pre obsah 9">
            <a:extLst>
              <a:ext uri="{FF2B5EF4-FFF2-40B4-BE49-F238E27FC236}">
                <a16:creationId xmlns:a16="http://schemas.microsoft.com/office/drawing/2014/main" id="{CCF9A5F2-8694-4A69-A72A-707FA36CE25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378646" y="2139896"/>
            <a:ext cx="1638300" cy="1869019"/>
          </a:xfr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54DF733C-0C36-4011-9C28-F53AB976F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826" y="2139896"/>
            <a:ext cx="1668780" cy="1869019"/>
          </a:xfrm>
          <a:prstGeom prst="rect">
            <a:avLst/>
          </a:prstGeom>
        </p:spPr>
      </p:pic>
      <p:pic>
        <p:nvPicPr>
          <p:cNvPr id="16" name="Obrázok 15">
            <a:extLst>
              <a:ext uri="{FF2B5EF4-FFF2-40B4-BE49-F238E27FC236}">
                <a16:creationId xmlns:a16="http://schemas.microsoft.com/office/drawing/2014/main" id="{73AA82FC-337E-427B-B0E0-4087998D5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486" y="2117036"/>
            <a:ext cx="1615440" cy="1869019"/>
          </a:xfrm>
          <a:prstGeom prst="rect">
            <a:avLst/>
          </a:prstGeom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8FA09AB5-C4B3-4DCD-B7D2-FB86594EDC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4806" y="2153375"/>
            <a:ext cx="1653540" cy="186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92743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119</Words>
  <Application>Microsoft Office PowerPoint</Application>
  <PresentationFormat>Širokouhlá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Wingdings</vt:lpstr>
      <vt:lpstr>Kvapka</vt:lpstr>
      <vt:lpstr>Detekcia textových dopravných značiek</vt:lpstr>
      <vt:lpstr>postup práce </vt:lpstr>
      <vt:lpstr>Predspracovanie obrazu</vt:lpstr>
      <vt:lpstr>Predspracovanie obrazu</vt:lpstr>
      <vt:lpstr>Hľadanie roi</vt:lpstr>
      <vt:lpstr>Hľadanie roi</vt:lpstr>
      <vt:lpstr>Hľadanie roi</vt:lpstr>
      <vt:lpstr>Hľadanie roi</vt:lpstr>
      <vt:lpstr>Hľadanie textu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textových dopravných značiek</dc:title>
  <dc:creator>Michal Zrubec</dc:creator>
  <cp:lastModifiedBy>Michal Zrubec</cp:lastModifiedBy>
  <cp:revision>15</cp:revision>
  <dcterms:created xsi:type="dcterms:W3CDTF">2019-04-23T23:45:50Z</dcterms:created>
  <dcterms:modified xsi:type="dcterms:W3CDTF">2019-04-24T09:44:35Z</dcterms:modified>
</cp:coreProperties>
</file>