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7" autoAdjust="0"/>
    <p:restoredTop sz="94660"/>
  </p:normalViewPr>
  <p:slideViewPr>
    <p:cSldViewPr snapToGrid="0">
      <p:cViewPr varScale="1">
        <p:scale>
          <a:sx n="46" d="100"/>
          <a:sy n="46" d="100"/>
        </p:scale>
        <p:origin x="-19" y="8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play.google.com/store/apps/details?id=pl.jesmanczyk.android.driverassistant&amp;hl=en_U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pencv.org/3.4.4/d9/df8/tutorial_root.html" TargetMode="External"/><Relationship Id="rId2" Type="http://schemas.openxmlformats.org/officeDocument/2006/relationships/hyperlink" Target="https://docs.python.org/3/tutorial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512A3D-12C6-4C28-AFB6-AEB714D02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71213" y="1499064"/>
            <a:ext cx="8036042" cy="893775"/>
          </a:xfrm>
        </p:spPr>
        <p:txBody>
          <a:bodyPr>
            <a:normAutofit/>
          </a:bodyPr>
          <a:lstStyle/>
          <a:p>
            <a:r>
              <a:rPr lang="sk-SK" sz="3600" b="1" cap="none" dirty="0">
                <a:cs typeface="Calibri" panose="020F0502020204030204" pitchFamily="34" charset="0"/>
              </a:rPr>
              <a:t>Zdroje pre tému: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462C86B-5F97-407D-A704-1B588877B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8612" y="2743200"/>
            <a:ext cx="8036042" cy="1371599"/>
          </a:xfrm>
        </p:spPr>
        <p:txBody>
          <a:bodyPr>
            <a:normAutofit/>
          </a:bodyPr>
          <a:lstStyle/>
          <a:p>
            <a:r>
              <a:rPr lang="sk-SK" sz="3600" b="1" cap="none" dirty="0">
                <a:solidFill>
                  <a:schemeClr val="tx1"/>
                </a:solidFill>
              </a:rPr>
              <a:t>Detekcia textových dopravných značiek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E9FB264F-C810-4CE0-BEE7-2688C6507A3F}"/>
              </a:ext>
            </a:extLst>
          </p:cNvPr>
          <p:cNvSpPr txBox="1">
            <a:spLocks/>
          </p:cNvSpPr>
          <p:nvPr/>
        </p:nvSpPr>
        <p:spPr>
          <a:xfrm>
            <a:off x="1903412" y="4038600"/>
            <a:ext cx="8689976" cy="1371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ACACE3F-F33F-4AF6-A002-7ABD8FA76052}"/>
              </a:ext>
            </a:extLst>
          </p:cNvPr>
          <p:cNvSpPr txBox="1"/>
          <p:nvPr/>
        </p:nvSpPr>
        <p:spPr>
          <a:xfrm>
            <a:off x="1770408" y="4331059"/>
            <a:ext cx="53035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Vedúca:</a:t>
            </a:r>
            <a:r>
              <a:rPr lang="sk-SK" sz="2800" b="1" dirty="0"/>
              <a:t> </a:t>
            </a:r>
            <a:r>
              <a:rPr lang="sk-SK" sz="2400" dirty="0"/>
              <a:t>RNDr. Zuzana </a:t>
            </a:r>
            <a:r>
              <a:rPr lang="sk-SK" sz="2400" dirty="0" err="1"/>
              <a:t>Černeková</a:t>
            </a:r>
            <a:r>
              <a:rPr lang="sk-SK" sz="2400" dirty="0"/>
              <a:t>, PhD.</a:t>
            </a:r>
          </a:p>
          <a:p>
            <a:endParaRPr lang="sk-SK" b="1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539C7A16-6845-444E-9317-20950A88F202}"/>
              </a:ext>
            </a:extLst>
          </p:cNvPr>
          <p:cNvSpPr txBox="1"/>
          <p:nvPr/>
        </p:nvSpPr>
        <p:spPr>
          <a:xfrm>
            <a:off x="9284031" y="6130921"/>
            <a:ext cx="3469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/>
              <a:t>Michal Zrubec</a:t>
            </a:r>
          </a:p>
        </p:txBody>
      </p:sp>
    </p:spTree>
    <p:extLst>
      <p:ext uri="{BB962C8B-B14F-4D97-AF65-F5344CB8AC3E}">
        <p14:creationId xmlns:p14="http://schemas.microsoft.com/office/powerpoint/2010/main" val="6621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57F55-2707-466B-9F4A-47D7BD42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770915"/>
            <a:ext cx="2549862" cy="1596177"/>
          </a:xfrm>
        </p:spPr>
        <p:txBody>
          <a:bodyPr/>
          <a:lstStyle/>
          <a:p>
            <a:r>
              <a:rPr lang="sk-SK" b="1" cap="none" dirty="0">
                <a:latin typeface="Calibri" panose="020F0502020204030204" pitchFamily="34" charset="0"/>
                <a:cs typeface="Calibri" panose="020F0502020204030204" pitchFamily="34" charset="0"/>
              </a:rPr>
              <a:t>Cieľ práce: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7BA149-A9B3-4AB7-A82F-211941DDAE7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/>
              <a:t>Z videa zosnímaného mobilom umiestneným na palubnej doske automobilu, vedieť detegovať textové dopravné značky.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91981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57F55-2707-466B-9F4A-47D7BD42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770915"/>
            <a:ext cx="4888510" cy="1596177"/>
          </a:xfrm>
        </p:spPr>
        <p:txBody>
          <a:bodyPr/>
          <a:lstStyle/>
          <a:p>
            <a:r>
              <a:rPr lang="sk-SK" b="1" cap="none" dirty="0">
                <a:latin typeface="Calibri" panose="020F0502020204030204" pitchFamily="34" charset="0"/>
                <a:cs typeface="Calibri" panose="020F0502020204030204" pitchFamily="34" charset="0"/>
              </a:rPr>
              <a:t>Podobné staršie práce: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7BA149-A9B3-4AB7-A82F-211941DDAE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1278227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/>
              <a:t>Detekcia a rozpoznávanie dopravných značiek (</a:t>
            </a:r>
            <a:r>
              <a:rPr lang="sk-SK" sz="2800" cap="none" dirty="0" err="1"/>
              <a:t>Anikó</a:t>
            </a:r>
            <a:r>
              <a:rPr lang="sk-SK" sz="2800" cap="none" dirty="0"/>
              <a:t> Szabóová, 2017)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/>
              <a:t>Rozpoznávanie dopravných značiek (Miloš </a:t>
            </a:r>
            <a:r>
              <a:rPr lang="sk-SK" sz="2800" cap="none" dirty="0" err="1"/>
              <a:t>Fabian</a:t>
            </a:r>
            <a:r>
              <a:rPr lang="sk-SK" sz="2800" cap="none" dirty="0"/>
              <a:t>, 2012)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/>
              <a:t>Detekcia hrán a rohov v obraze (Stanislav Jursa, 2007)</a:t>
            </a:r>
          </a:p>
        </p:txBody>
      </p:sp>
    </p:spTree>
    <p:extLst>
      <p:ext uri="{BB962C8B-B14F-4D97-AF65-F5344CB8AC3E}">
        <p14:creationId xmlns:p14="http://schemas.microsoft.com/office/powerpoint/2010/main" val="1703837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57F55-2707-466B-9F4A-47D7BD42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770915"/>
            <a:ext cx="5836161" cy="1596177"/>
          </a:xfrm>
        </p:spPr>
        <p:txBody>
          <a:bodyPr/>
          <a:lstStyle/>
          <a:p>
            <a:r>
              <a:rPr lang="sk-SK" b="1" cap="none" dirty="0">
                <a:latin typeface="Calibri" panose="020F0502020204030204" pitchFamily="34" charset="0"/>
                <a:cs typeface="Calibri" panose="020F0502020204030204" pitchFamily="34" charset="0"/>
              </a:rPr>
              <a:t>Existujúce podobné riešenia: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7BA149-A9B3-4AB7-A82F-211941DDAE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1278227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 err="1"/>
              <a:t>Traffic</a:t>
            </a:r>
            <a:r>
              <a:rPr lang="sk-SK" sz="2800" cap="none" dirty="0"/>
              <a:t> </a:t>
            </a:r>
            <a:r>
              <a:rPr lang="sk-SK" sz="2800" cap="none" dirty="0" err="1"/>
              <a:t>Sign</a:t>
            </a:r>
            <a:r>
              <a:rPr lang="sk-SK" sz="2800" cap="none" dirty="0"/>
              <a:t> </a:t>
            </a:r>
            <a:r>
              <a:rPr lang="sk-SK" sz="2800" cap="none" dirty="0" err="1"/>
              <a:t>Detector</a:t>
            </a:r>
            <a:r>
              <a:rPr lang="sk-SK" sz="2800" cap="none" dirty="0"/>
              <a:t> (Android aplikácia)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>
                <a:hlinkClick r:id="rId2"/>
              </a:rPr>
              <a:t>https://play.google.com/store/apps/details?id=pl.jesmanczyk.android.driverassistant&amp;hl=en_US</a:t>
            </a:r>
            <a:endParaRPr lang="sk-SK" sz="2600" cap="none" dirty="0"/>
          </a:p>
          <a:p>
            <a:pPr marL="457200" lvl="1" indent="0">
              <a:buNone/>
            </a:pPr>
            <a:endParaRPr lang="sk-SK" sz="2600" cap="none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8AB62CF6-D236-46B9-AB87-77A64E46E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012" y="3581920"/>
            <a:ext cx="5248275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072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57F55-2707-466B-9F4A-47D7BD42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770915"/>
            <a:ext cx="5836161" cy="1596177"/>
          </a:xfrm>
        </p:spPr>
        <p:txBody>
          <a:bodyPr/>
          <a:lstStyle/>
          <a:p>
            <a:r>
              <a:rPr lang="sk-SK" b="1" cap="none" dirty="0">
                <a:latin typeface="Calibri" panose="020F0502020204030204" pitchFamily="34" charset="0"/>
                <a:cs typeface="Calibri" panose="020F0502020204030204" pitchFamily="34" charset="0"/>
              </a:rPr>
              <a:t>Manuály, učebnice, tutoriály: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7BA149-A9B3-4AB7-A82F-211941DDAE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1278227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 err="1"/>
              <a:t>Python</a:t>
            </a:r>
            <a:r>
              <a:rPr lang="sk-SK" sz="2800" cap="none" dirty="0"/>
              <a:t> 3.7.1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>
                <a:hlinkClick r:id="rId2"/>
              </a:rPr>
              <a:t>https://docs.python.org/3/tutorial/index.html</a:t>
            </a:r>
            <a:endParaRPr lang="sk-SK" sz="2600" cap="non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26.11.2018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 err="1"/>
              <a:t>OpenCV</a:t>
            </a:r>
            <a:r>
              <a:rPr lang="sk-SK" sz="2800" cap="none" dirty="0"/>
              <a:t> 3.4.4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>
                <a:hlinkClick r:id="rId3"/>
              </a:rPr>
              <a:t>https://docs.opencv.org/3.4.4/d9/df8/tutorial_root.html</a:t>
            </a:r>
            <a:endParaRPr lang="sk-SK" sz="2600" cap="non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26.11.2018</a:t>
            </a:r>
          </a:p>
        </p:txBody>
      </p:sp>
    </p:spTree>
    <p:extLst>
      <p:ext uri="{BB962C8B-B14F-4D97-AF65-F5344CB8AC3E}">
        <p14:creationId xmlns:p14="http://schemas.microsoft.com/office/powerpoint/2010/main" val="36719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57F55-2707-466B-9F4A-47D7BD42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770915"/>
            <a:ext cx="5836161" cy="1596177"/>
          </a:xfrm>
        </p:spPr>
        <p:txBody>
          <a:bodyPr/>
          <a:lstStyle/>
          <a:p>
            <a:r>
              <a:rPr lang="sk-SK" b="1" cap="none" dirty="0">
                <a:latin typeface="Calibri" panose="020F0502020204030204" pitchFamily="34" charset="0"/>
                <a:cs typeface="Calibri" panose="020F0502020204030204" pitchFamily="34" charset="0"/>
              </a:rPr>
              <a:t>Manuály, učebnice, tutoriály: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7BA149-A9B3-4AB7-A82F-211941DDAE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1278227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/>
              <a:t>Počítačové videnie. Detekcia a rozpoznávanie objektov.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Elena </a:t>
            </a:r>
            <a:r>
              <a:rPr lang="sk-SK" sz="2600" cap="none" dirty="0" err="1"/>
              <a:t>Šikudová</a:t>
            </a:r>
            <a:r>
              <a:rPr lang="sk-SK" sz="2600" cap="none" dirty="0"/>
              <a:t>, Zuzana </a:t>
            </a:r>
            <a:r>
              <a:rPr lang="sk-SK" sz="2600" cap="none" dirty="0" err="1"/>
              <a:t>Černeková</a:t>
            </a:r>
            <a:r>
              <a:rPr lang="sk-SK" sz="2600" cap="none" dirty="0"/>
              <a:t>, </a:t>
            </a:r>
            <a:r>
              <a:rPr lang="sk-SK" sz="2600" cap="none" dirty="0" err="1"/>
              <a:t>Wanda</a:t>
            </a:r>
            <a:r>
              <a:rPr lang="sk-SK" sz="2600" cap="none" dirty="0"/>
              <a:t> Benešová, Zuzana </a:t>
            </a:r>
            <a:r>
              <a:rPr lang="sk-SK" sz="2600" cap="none" dirty="0" err="1"/>
              <a:t>Haladová</a:t>
            </a:r>
            <a:r>
              <a:rPr lang="sk-SK" sz="2600" cap="none" dirty="0"/>
              <a:t>, Júlia Kučerová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Základy rozpoznávania objektov v počítačovom videní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2388821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57F55-2707-466B-9F4A-47D7BD42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770915"/>
            <a:ext cx="5836161" cy="1596177"/>
          </a:xfrm>
        </p:spPr>
        <p:txBody>
          <a:bodyPr/>
          <a:lstStyle/>
          <a:p>
            <a:r>
              <a:rPr lang="sk-SK" b="1" cap="none" dirty="0">
                <a:latin typeface="Calibri" panose="020F0502020204030204" pitchFamily="34" charset="0"/>
                <a:cs typeface="Calibri" panose="020F0502020204030204" pitchFamily="34" charset="0"/>
              </a:rPr>
              <a:t>Manuály, učebnice, tutoriály: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7BA149-A9B3-4AB7-A82F-211941DDAE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1278227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 err="1"/>
              <a:t>An</a:t>
            </a:r>
            <a:r>
              <a:rPr lang="sk-SK" sz="2800" cap="none" dirty="0"/>
              <a:t> </a:t>
            </a:r>
            <a:r>
              <a:rPr lang="sk-SK" sz="2800" cap="none" dirty="0" err="1"/>
              <a:t>overview</a:t>
            </a:r>
            <a:r>
              <a:rPr lang="sk-SK" sz="2800" cap="none" dirty="0"/>
              <a:t> of </a:t>
            </a:r>
            <a:r>
              <a:rPr lang="sk-SK" sz="2800" cap="none" dirty="0" err="1"/>
              <a:t>traffic</a:t>
            </a:r>
            <a:r>
              <a:rPr lang="sk-SK" sz="2800" cap="none" dirty="0"/>
              <a:t> </a:t>
            </a:r>
            <a:r>
              <a:rPr lang="sk-SK" sz="2800" cap="none" dirty="0" err="1"/>
              <a:t>sign</a:t>
            </a:r>
            <a:r>
              <a:rPr lang="sk-SK" sz="2800" cap="none" dirty="0"/>
              <a:t> </a:t>
            </a:r>
            <a:r>
              <a:rPr lang="sk-SK" sz="2800" cap="none" dirty="0" err="1"/>
              <a:t>detection</a:t>
            </a:r>
            <a:r>
              <a:rPr lang="sk-SK" sz="2800" cap="none" dirty="0"/>
              <a:t> </a:t>
            </a:r>
            <a:r>
              <a:rPr lang="sk-SK" sz="2800" cap="none" dirty="0" err="1"/>
              <a:t>methods</a:t>
            </a:r>
            <a:r>
              <a:rPr lang="sk-SK" sz="2800" cap="none" dirty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Karla </a:t>
            </a:r>
            <a:r>
              <a:rPr lang="sk-SK" sz="2600" cap="none" dirty="0" err="1"/>
              <a:t>Brkic</a:t>
            </a:r>
            <a:endParaRPr lang="sk-SK" sz="2600" cap="non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Metódy na detekciu dopravných značiek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https://pdfs.semanticscholar.org/74a1/336f1fbc8b7bb3b6e159711af1a91336ce22.pdf</a:t>
            </a:r>
          </a:p>
        </p:txBody>
      </p:sp>
    </p:spTree>
    <p:extLst>
      <p:ext uri="{BB962C8B-B14F-4D97-AF65-F5344CB8AC3E}">
        <p14:creationId xmlns:p14="http://schemas.microsoft.com/office/powerpoint/2010/main" val="1530839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57F55-2707-466B-9F4A-47D7BD42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770915"/>
            <a:ext cx="5836161" cy="1596177"/>
          </a:xfrm>
        </p:spPr>
        <p:txBody>
          <a:bodyPr/>
          <a:lstStyle/>
          <a:p>
            <a:r>
              <a:rPr lang="sk-SK" b="1" cap="none" dirty="0">
                <a:latin typeface="Calibri" panose="020F0502020204030204" pitchFamily="34" charset="0"/>
                <a:cs typeface="Calibri" panose="020F0502020204030204" pitchFamily="34" charset="0"/>
              </a:rPr>
              <a:t>Manuály, učebnice, tutoriály: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7BA149-A9B3-4AB7-A82F-211941DDAE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1278227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cap="none" dirty="0"/>
              <a:t>A </a:t>
            </a:r>
            <a:r>
              <a:rPr lang="sk-SK" sz="2800" cap="none" dirty="0" err="1"/>
              <a:t>robust</a:t>
            </a:r>
            <a:r>
              <a:rPr lang="sk-SK" sz="2800" cap="none" dirty="0"/>
              <a:t> </a:t>
            </a:r>
            <a:r>
              <a:rPr lang="sk-SK" sz="2800" cap="none" dirty="0" err="1"/>
              <a:t>arbitrary</a:t>
            </a:r>
            <a:r>
              <a:rPr lang="sk-SK" sz="2800" cap="none" dirty="0"/>
              <a:t> text </a:t>
            </a:r>
            <a:r>
              <a:rPr lang="sk-SK" sz="2800" cap="none" dirty="0" err="1"/>
              <a:t>detection</a:t>
            </a:r>
            <a:r>
              <a:rPr lang="sk-SK" sz="2800" cap="none" dirty="0"/>
              <a:t> </a:t>
            </a:r>
            <a:r>
              <a:rPr lang="sk-SK" sz="2800" cap="none" dirty="0" err="1"/>
              <a:t>system</a:t>
            </a:r>
            <a:r>
              <a:rPr lang="sk-SK" sz="2800" cap="none" dirty="0"/>
              <a:t> </a:t>
            </a:r>
            <a:r>
              <a:rPr lang="sk-SK" sz="2800" cap="none" dirty="0" err="1"/>
              <a:t>for</a:t>
            </a:r>
            <a:r>
              <a:rPr lang="sk-SK" sz="2800" cap="none" dirty="0"/>
              <a:t> </a:t>
            </a:r>
            <a:r>
              <a:rPr lang="sk-SK" sz="2800" cap="none" dirty="0" err="1"/>
              <a:t>natural</a:t>
            </a:r>
            <a:r>
              <a:rPr lang="sk-SK" sz="2800" cap="none" dirty="0"/>
              <a:t> </a:t>
            </a:r>
            <a:r>
              <a:rPr lang="sk-SK" sz="2800" cap="none" dirty="0" err="1"/>
              <a:t>scene</a:t>
            </a:r>
            <a:r>
              <a:rPr lang="sk-SK" sz="2800" cap="none" dirty="0"/>
              <a:t> </a:t>
            </a:r>
            <a:r>
              <a:rPr lang="sk-SK" sz="2800" cap="none" dirty="0" err="1"/>
              <a:t>images</a:t>
            </a:r>
            <a:endParaRPr lang="sk-SK" sz="2800" cap="non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 err="1"/>
              <a:t>Risnumawan</a:t>
            </a:r>
            <a:r>
              <a:rPr lang="sk-SK" sz="2600" cap="none" dirty="0"/>
              <a:t>, </a:t>
            </a:r>
            <a:r>
              <a:rPr lang="sk-SK" sz="2600" cap="none" dirty="0" err="1"/>
              <a:t>Shivakumara</a:t>
            </a:r>
            <a:r>
              <a:rPr lang="sk-SK" sz="2600" cap="none" dirty="0"/>
              <a:t>, </a:t>
            </a:r>
            <a:r>
              <a:rPr lang="sk-SK" sz="2600" cap="none" dirty="0" err="1"/>
              <a:t>Chee</a:t>
            </a:r>
            <a:r>
              <a:rPr lang="sk-SK" sz="2600" cap="none" dirty="0"/>
              <a:t> </a:t>
            </a:r>
            <a:r>
              <a:rPr lang="sk-SK" sz="2600" cap="none" dirty="0" err="1"/>
              <a:t>Seng</a:t>
            </a:r>
            <a:r>
              <a:rPr lang="sk-SK" sz="2600" cap="none" dirty="0"/>
              <a:t> </a:t>
            </a:r>
            <a:r>
              <a:rPr lang="sk-SK" sz="2600" cap="none" dirty="0" err="1"/>
              <a:t>Chan</a:t>
            </a:r>
            <a:r>
              <a:rPr lang="sk-SK" sz="2600" cap="none" dirty="0"/>
              <a:t>, </a:t>
            </a:r>
            <a:r>
              <a:rPr lang="sk-SK" sz="2600" cap="none" dirty="0" err="1"/>
              <a:t>Chew</a:t>
            </a:r>
            <a:r>
              <a:rPr lang="sk-SK" sz="2600" cap="none" dirty="0"/>
              <a:t> </a:t>
            </a:r>
            <a:r>
              <a:rPr lang="sk-SK" sz="2600" cap="none" dirty="0" err="1"/>
              <a:t>Lim</a:t>
            </a:r>
            <a:r>
              <a:rPr lang="sk-SK" sz="2600" cap="none" dirty="0"/>
              <a:t> </a:t>
            </a:r>
            <a:r>
              <a:rPr lang="sk-SK" sz="2600" cap="none" dirty="0" err="1"/>
              <a:t>Tan</a:t>
            </a:r>
            <a:endParaRPr lang="sk-SK" sz="2600" cap="non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 err="1"/>
              <a:t>Detekovanie</a:t>
            </a:r>
            <a:r>
              <a:rPr lang="sk-SK" sz="2600" cap="none" dirty="0"/>
              <a:t> textu z obrazu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600" cap="none" dirty="0"/>
              <a:t>https://www.sciencedirect.com/science/article/pii/S0957417414004060</a:t>
            </a:r>
          </a:p>
        </p:txBody>
      </p:sp>
    </p:spTree>
    <p:extLst>
      <p:ext uri="{BB962C8B-B14F-4D97-AF65-F5344CB8AC3E}">
        <p14:creationId xmlns:p14="http://schemas.microsoft.com/office/powerpoint/2010/main" val="1097781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E96A39-C9CA-4339-B449-37D5F6CE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197935"/>
            <a:ext cx="10364451" cy="1596177"/>
          </a:xfrm>
        </p:spPr>
        <p:txBody>
          <a:bodyPr/>
          <a:lstStyle/>
          <a:p>
            <a:r>
              <a:rPr lang="sk-SK" dirty="0"/>
              <a:t>Ďakujem za Pozornosť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53902B51-47F1-49A2-A4E5-3D7169310B34}"/>
              </a:ext>
            </a:extLst>
          </p:cNvPr>
          <p:cNvSpPr txBox="1"/>
          <p:nvPr/>
        </p:nvSpPr>
        <p:spPr>
          <a:xfrm>
            <a:off x="9117776" y="5515779"/>
            <a:ext cx="3469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/>
              <a:t>Michal Zrubec</a:t>
            </a:r>
          </a:p>
        </p:txBody>
      </p:sp>
    </p:spTree>
    <p:extLst>
      <p:ext uri="{BB962C8B-B14F-4D97-AF65-F5344CB8AC3E}">
        <p14:creationId xmlns:p14="http://schemas.microsoft.com/office/powerpoint/2010/main" val="1220185890"/>
      </p:ext>
    </p:extLst>
  </p:cSld>
  <p:clrMapOvr>
    <a:masterClrMapping/>
  </p:clrMapOvr>
</p:sld>
</file>

<file path=ppt/theme/theme1.xml><?xml version="1.0" encoding="utf-8"?>
<a:theme xmlns:a="http://schemas.openxmlformats.org/drawingml/2006/main" name="Kv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TM04033925[[fn=Kvapka]]</Template>
  <TotalTime>46</TotalTime>
  <Words>233</Words>
  <Application>Microsoft Office PowerPoint</Application>
  <PresentationFormat>Širokouhlá</PresentationFormat>
  <Paragraphs>37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4" baseType="lpstr">
      <vt:lpstr>Arial</vt:lpstr>
      <vt:lpstr>Calibri</vt:lpstr>
      <vt:lpstr>Tw Cen MT</vt:lpstr>
      <vt:lpstr>Wingdings</vt:lpstr>
      <vt:lpstr>Kvapka</vt:lpstr>
      <vt:lpstr>Zdroje pre tému:</vt:lpstr>
      <vt:lpstr>Cieľ práce:</vt:lpstr>
      <vt:lpstr>Podobné staršie práce:</vt:lpstr>
      <vt:lpstr>Existujúce podobné riešenia:</vt:lpstr>
      <vt:lpstr>Manuály, učebnice, tutoriály:</vt:lpstr>
      <vt:lpstr>Manuály, učebnice, tutoriály:</vt:lpstr>
      <vt:lpstr>Manuály, učebnice, tutoriály:</vt:lpstr>
      <vt:lpstr>Manuály, učebnice, tutoriály: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Michal Zrubec</dc:creator>
  <cp:lastModifiedBy>Michal Zrubec</cp:lastModifiedBy>
  <cp:revision>7</cp:revision>
  <dcterms:created xsi:type="dcterms:W3CDTF">2018-11-26T19:48:09Z</dcterms:created>
  <dcterms:modified xsi:type="dcterms:W3CDTF">2018-11-26T20:34:28Z</dcterms:modified>
</cp:coreProperties>
</file>