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67166-67EB-4372-B367-92346BD0969B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802D-CC61-47E3-9B0B-D69AB4164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806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67166-67EB-4372-B367-92346BD0969B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802D-CC61-47E3-9B0B-D69AB4164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665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67166-67EB-4372-B367-92346BD0969B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802D-CC61-47E3-9B0B-D69AB4164CC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80404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67166-67EB-4372-B367-92346BD0969B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802D-CC61-47E3-9B0B-D69AB4164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1938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67166-67EB-4372-B367-92346BD0969B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802D-CC61-47E3-9B0B-D69AB4164CC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2671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67166-67EB-4372-B367-92346BD0969B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802D-CC61-47E3-9B0B-D69AB4164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2024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67166-67EB-4372-B367-92346BD0969B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802D-CC61-47E3-9B0B-D69AB4164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6201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67166-67EB-4372-B367-92346BD0969B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802D-CC61-47E3-9B0B-D69AB4164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695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67166-67EB-4372-B367-92346BD0969B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802D-CC61-47E3-9B0B-D69AB4164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81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67166-67EB-4372-B367-92346BD0969B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802D-CC61-47E3-9B0B-D69AB4164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439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67166-67EB-4372-B367-92346BD0969B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802D-CC61-47E3-9B0B-D69AB4164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476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67166-67EB-4372-B367-92346BD0969B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802D-CC61-47E3-9B0B-D69AB4164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454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67166-67EB-4372-B367-92346BD0969B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802D-CC61-47E3-9B0B-D69AB4164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48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67166-67EB-4372-B367-92346BD0969B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802D-CC61-47E3-9B0B-D69AB4164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332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67166-67EB-4372-B367-92346BD0969B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802D-CC61-47E3-9B0B-D69AB4164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109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2802D-CC61-47E3-9B0B-D69AB4164CC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67166-67EB-4372-B367-92346BD0969B}" type="datetimeFigureOut">
              <a:rPr lang="en-US" smtClean="0"/>
              <a:t>3/7/2023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476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67166-67EB-4372-B367-92346BD0969B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6C2802D-CC61-47E3-9B0B-D69AB4164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114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ohman1@uniba.sk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B4451C-CE0C-E002-B90E-F840224107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sk-SK" sz="4400" dirty="0"/>
              <a:t>Softvérová podpora vyučovania matematiky </a:t>
            </a:r>
            <a:r>
              <a:rPr lang="sk-SK" sz="4400" dirty="0" err="1"/>
              <a:t>Hejného</a:t>
            </a:r>
            <a:r>
              <a:rPr lang="sk-SK" sz="4400" dirty="0"/>
              <a:t> metódou- prostredie Cyklotrasy</a:t>
            </a:r>
            <a:endParaRPr lang="en-US" sz="44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D5E8E37-1753-1AAA-6F93-DF4932E7F8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/>
              <a:t>Ivan Böhman, </a:t>
            </a:r>
            <a:r>
              <a:rPr lang="sk-SK" dirty="0">
                <a:hlinkClick r:id="rId2"/>
              </a:rPr>
              <a:t>bohman1@uniba.sk</a:t>
            </a:r>
            <a:endParaRPr lang="sk-SK" dirty="0"/>
          </a:p>
          <a:p>
            <a:r>
              <a:rPr lang="sk-SK" dirty="0"/>
              <a:t>Školiteľ</a:t>
            </a:r>
            <a:r>
              <a:rPr lang="en-US" dirty="0"/>
              <a:t>:</a:t>
            </a:r>
            <a:r>
              <a:rPr lang="sk-SK" dirty="0"/>
              <a:t> RNDr. Peter </a:t>
            </a:r>
            <a:r>
              <a:rPr lang="sk-SK" dirty="0" err="1"/>
              <a:t>Borovanský</a:t>
            </a:r>
            <a:r>
              <a:rPr lang="sk-SK" dirty="0"/>
              <a:t>  PhD., borovan@ii.fmph.uniba.sk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423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BDC9BA-6150-5833-F215-C64121963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49938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sk-SK" sz="5400" dirty="0"/>
              <a:t>Cieľ</a:t>
            </a:r>
            <a:endParaRPr lang="en-US" sz="5400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67C1433-CE23-6B08-7B34-A6547FC99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70739"/>
            <a:ext cx="8596668" cy="4170624"/>
          </a:xfrm>
        </p:spPr>
        <p:txBody>
          <a:bodyPr/>
          <a:lstStyle/>
          <a:p>
            <a:r>
              <a:rPr lang="sk-SK" sz="2400" dirty="0"/>
              <a:t>Vytvoriť mobilnú aplikáciu</a:t>
            </a:r>
            <a:r>
              <a:rPr lang="en-US" sz="2400" dirty="0"/>
              <a:t>, </a:t>
            </a:r>
            <a:r>
              <a:rPr lang="en-US" sz="2400" dirty="0" err="1"/>
              <a:t>ktor</a:t>
            </a:r>
            <a:r>
              <a:rPr lang="sk-SK" sz="2400" dirty="0"/>
              <a:t>á umožní deťom riešiť rôzne typy úloh z prostredia Cyklotrasy </a:t>
            </a:r>
            <a:r>
              <a:rPr lang="sk-SK" sz="2400" dirty="0" err="1"/>
              <a:t>Hejného</a:t>
            </a:r>
            <a:r>
              <a:rPr lang="sk-SK" sz="2400" dirty="0"/>
              <a:t> matematiky </a:t>
            </a:r>
            <a:endParaRPr lang="en-US" sz="2400" dirty="0"/>
          </a:p>
          <a:p>
            <a:pPr lvl="1"/>
            <a:r>
              <a:rPr lang="sk-SK" sz="2000" dirty="0"/>
              <a:t>Viaceré typy generovaných úloh</a:t>
            </a:r>
          </a:p>
          <a:p>
            <a:pPr lvl="1"/>
            <a:r>
              <a:rPr lang="sk-SK" sz="2000" dirty="0"/>
              <a:t>Gradácia náročnosti</a:t>
            </a:r>
          </a:p>
          <a:p>
            <a:pPr lvl="1"/>
            <a:r>
              <a:rPr lang="sk-SK" sz="2000" dirty="0"/>
              <a:t>Možnosť vytvoriť vlastné úlohy</a:t>
            </a:r>
          </a:p>
          <a:p>
            <a:pPr lvl="1"/>
            <a:r>
              <a:rPr lang="sk-SK" sz="2000" dirty="0"/>
              <a:t>Testovanie aplikácie deťmi</a:t>
            </a:r>
            <a:endParaRPr lang="en-US" sz="2000" dirty="0"/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7489B9E8-569E-0A26-3D11-2182FA9693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303174">
            <a:off x="6187121" y="3808201"/>
            <a:ext cx="4935750" cy="228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424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CE6F25-B555-E17E-9603-72796AF96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5400" dirty="0"/>
              <a:t>Doterajší Postup</a:t>
            </a:r>
            <a:endParaRPr lang="en-US" sz="5400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281240F-9158-0B55-D756-F4A6096462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000" dirty="0"/>
              <a:t>Oboznamovanie sa s </a:t>
            </a:r>
            <a:r>
              <a:rPr lang="sk-SK" sz="2000" dirty="0" err="1"/>
              <a:t>Hejného</a:t>
            </a:r>
            <a:r>
              <a:rPr lang="sk-SK" sz="2000" dirty="0"/>
              <a:t> metódou a možnými typmi úloh</a:t>
            </a:r>
          </a:p>
          <a:p>
            <a:r>
              <a:rPr lang="sk-SK" sz="2000" dirty="0"/>
              <a:t>Testovanie relevantných predchádzajúcich prác</a:t>
            </a:r>
          </a:p>
          <a:p>
            <a:r>
              <a:rPr lang="sk-SK" sz="2000" dirty="0"/>
              <a:t>Návrh levelov a ich gradácie</a:t>
            </a:r>
          </a:p>
          <a:p>
            <a:r>
              <a:rPr lang="sk-SK" sz="2000" dirty="0"/>
              <a:t>Návrh </a:t>
            </a:r>
            <a:r>
              <a:rPr lang="sk-SK" sz="2000" dirty="0" err="1"/>
              <a:t>layoutu</a:t>
            </a:r>
            <a:r>
              <a:rPr lang="sk-SK" sz="2000" dirty="0"/>
              <a:t> a ovládania aplikácie</a:t>
            </a:r>
          </a:p>
          <a:p>
            <a:r>
              <a:rPr lang="sk-SK" sz="2000" dirty="0"/>
              <a:t>Návšteva vyučovacej hodiny zameranej na výučbu </a:t>
            </a:r>
            <a:r>
              <a:rPr lang="sk-SK" sz="2000" dirty="0" err="1"/>
              <a:t>Hejného</a:t>
            </a:r>
            <a:r>
              <a:rPr lang="sk-SK" sz="2000" dirty="0"/>
              <a:t> metódou</a:t>
            </a:r>
          </a:p>
          <a:p>
            <a:r>
              <a:rPr lang="sk-SK" sz="2000" dirty="0"/>
              <a:t>Začiatok práce na prototype aplikácie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209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971F38-BD80-6456-5460-FA831FC67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5400" dirty="0"/>
              <a:t>Plán</a:t>
            </a:r>
            <a:endParaRPr lang="en-US" sz="5400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0C1773E-9618-6400-441B-C852BD3FB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000" dirty="0"/>
              <a:t>Dokončenie prototypu aplikácie – Marec</a:t>
            </a:r>
          </a:p>
          <a:p>
            <a:r>
              <a:rPr lang="sk-SK" sz="2000" dirty="0"/>
              <a:t>Písanie kapitoly východísk bakalárskej práce - Marec</a:t>
            </a:r>
          </a:p>
          <a:p>
            <a:r>
              <a:rPr lang="sk-SK" sz="2000" dirty="0"/>
              <a:t>Pridanie editora vlastných úloh – Apríl</a:t>
            </a:r>
          </a:p>
          <a:p>
            <a:r>
              <a:rPr lang="sk-SK" sz="2000" dirty="0"/>
              <a:t>Prvé testovanie aplikácie v škole – koniec apríla</a:t>
            </a:r>
          </a:p>
          <a:p>
            <a:r>
              <a:rPr lang="sk-SK" sz="2000" dirty="0"/>
              <a:t>Opravovanie chýb, úprava aplikácie podľa feedbacku – Máj</a:t>
            </a:r>
          </a:p>
          <a:p>
            <a:r>
              <a:rPr lang="sk-SK" sz="2000" dirty="0"/>
              <a:t>Písanie zvyšných kapitol </a:t>
            </a:r>
            <a:r>
              <a:rPr lang="sk-SK" sz="2000"/>
              <a:t>bakalárskej práce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16634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A2D151-1591-F13A-7A7E-60D07C875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2768600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sk-SK" sz="5400" dirty="0"/>
              <a:t>Ďakujem za pozornosť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590130457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95</TotalTime>
  <Words>146</Words>
  <Application>Microsoft Office PowerPoint</Application>
  <PresentationFormat>Širokouhlá</PresentationFormat>
  <Paragraphs>24</Paragraphs>
  <Slides>5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Fazeta</vt:lpstr>
      <vt:lpstr>Softvérová podpora vyučovania matematiky Hejného metódou- prostredie Cyklotrasy</vt:lpstr>
      <vt:lpstr>Cieľ</vt:lpstr>
      <vt:lpstr>Doterajší Postup</vt:lpstr>
      <vt:lpstr>Plán</vt:lpstr>
      <vt:lpstr>Ďakujem za pozornosť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Softvérová podpora vyučovania matematiky Hejného metódou- prostredie Cyklotrasy</dc:title>
  <dc:creator>Böhman Ivan</dc:creator>
  <cp:lastModifiedBy>Böhman Ivan</cp:lastModifiedBy>
  <cp:revision>3</cp:revision>
  <dcterms:created xsi:type="dcterms:W3CDTF">2023-03-07T02:27:50Z</dcterms:created>
  <dcterms:modified xsi:type="dcterms:W3CDTF">2023-03-07T08:55:36Z</dcterms:modified>
</cp:coreProperties>
</file>