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8"/>
  </p:notesMasterIdLst>
  <p:sldIdLst>
    <p:sldId id="259" r:id="rId2"/>
    <p:sldId id="257" r:id="rId3"/>
    <p:sldId id="306" r:id="rId4"/>
    <p:sldId id="311" r:id="rId5"/>
    <p:sldId id="312" r:id="rId6"/>
    <p:sldId id="267" r:id="rId7"/>
  </p:sldIdLst>
  <p:sldSz cx="9144000" cy="5143500" type="screen16x9"/>
  <p:notesSz cx="6858000" cy="9144000"/>
  <p:embeddedFontLst>
    <p:embeddedFont>
      <p:font typeface="Montserrat" panose="00000500000000000000" pitchFamily="2" charset="-18"/>
      <p:regular r:id="rId9"/>
      <p:bold r:id="rId10"/>
      <p:italic r:id="rId11"/>
      <p:boldItalic r:id="rId12"/>
    </p:embeddedFont>
    <p:embeddedFont>
      <p:font typeface="Montserrat ExtraBold" panose="00000900000000000000" pitchFamily="2" charset="-18"/>
      <p:bold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655366-956A-4CA8-A33D-21192A65E596}">
  <a:tblStyle styleId="{07655366-956A-4CA8-A33D-21192A65E5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29023341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29023341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f9262ee2f_0_26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f9262ee2f_0_26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f9262ee2f_0_26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f9262ee2f_0_26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0973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f9262ee2f_0_26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f9262ee2f_0_26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0424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f9262ee2f_0_26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f9262ee2f_0_26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907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7f9262ee2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7f9262ee2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037525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CAPTION_ONLY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57357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>
            <a:off x="938500" y="1246025"/>
            <a:ext cx="7172100" cy="30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Char char="●"/>
              <a:defRPr sz="1150">
                <a:solidFill>
                  <a:schemeClr val="lt1"/>
                </a:solidFill>
              </a:defRPr>
            </a:lvl1pPr>
            <a:lvl2pPr marL="914400" lvl="1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○"/>
              <a:defRPr sz="1150">
                <a:solidFill>
                  <a:schemeClr val="lt1"/>
                </a:solidFill>
              </a:defRPr>
            </a:lvl2pPr>
            <a:lvl3pPr marL="1371600" lvl="2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■"/>
              <a:defRPr sz="1150">
                <a:solidFill>
                  <a:schemeClr val="lt1"/>
                </a:solidFill>
              </a:defRPr>
            </a:lvl3pPr>
            <a:lvl4pPr marL="1828800" lvl="3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●"/>
              <a:defRPr sz="1150">
                <a:solidFill>
                  <a:schemeClr val="lt1"/>
                </a:solidFill>
              </a:defRPr>
            </a:lvl4pPr>
            <a:lvl5pPr marL="2286000" lvl="4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○"/>
              <a:defRPr sz="1150">
                <a:solidFill>
                  <a:schemeClr val="lt1"/>
                </a:solidFill>
              </a:defRPr>
            </a:lvl5pPr>
            <a:lvl6pPr marL="2743200" lvl="5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■"/>
              <a:defRPr sz="1150">
                <a:solidFill>
                  <a:schemeClr val="lt1"/>
                </a:solidFill>
              </a:defRPr>
            </a:lvl6pPr>
            <a:lvl7pPr marL="3200400" lvl="6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●"/>
              <a:defRPr sz="1150">
                <a:solidFill>
                  <a:schemeClr val="lt1"/>
                </a:solidFill>
              </a:defRPr>
            </a:lvl7pPr>
            <a:lvl8pPr marL="3657600" lvl="7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○"/>
              <a:defRPr sz="1150">
                <a:solidFill>
                  <a:schemeClr val="lt1"/>
                </a:solidFill>
              </a:defRPr>
            </a:lvl8pPr>
            <a:lvl9pPr marL="4114800" lvl="8" indent="-301625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50"/>
              <a:buChar char="■"/>
              <a:defRPr sz="11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ctrTitle"/>
          </p:nvPr>
        </p:nvSpPr>
        <p:spPr>
          <a:xfrm>
            <a:off x="4285500" y="2832875"/>
            <a:ext cx="3657300" cy="644700"/>
          </a:xfrm>
          <a:prstGeom prst="rect">
            <a:avLst/>
          </a:prstGeom>
          <a:effectLst>
            <a:outerShdw blurRad="57150" dist="19050" dir="5400000" algn="bl" rotWithShape="0">
              <a:srgbClr val="76A5AF">
                <a:alpha val="88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ubTitle" idx="1"/>
          </p:nvPr>
        </p:nvSpPr>
        <p:spPr>
          <a:xfrm>
            <a:off x="4144050" y="3549850"/>
            <a:ext cx="39402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TITLE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ctrTitle"/>
          </p:nvPr>
        </p:nvSpPr>
        <p:spPr>
          <a:xfrm>
            <a:off x="1273500" y="1369000"/>
            <a:ext cx="6597000" cy="21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ubTitle" idx="1"/>
          </p:nvPr>
        </p:nvSpPr>
        <p:spPr>
          <a:xfrm>
            <a:off x="2481900" y="2519525"/>
            <a:ext cx="41802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59" r:id="rId3"/>
    <p:sldLayoutId id="2147483661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1"/>
          <p:cNvSpPr txBox="1">
            <a:spLocks noGrp="1"/>
          </p:cNvSpPr>
          <p:nvPr>
            <p:ph type="subTitle" idx="1"/>
          </p:nvPr>
        </p:nvSpPr>
        <p:spPr>
          <a:xfrm>
            <a:off x="6513348" y="4483755"/>
            <a:ext cx="23271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Klaudia </a:t>
            </a:r>
            <a:r>
              <a:rPr lang="en-US" dirty="0" err="1"/>
              <a:t>Garajov</a:t>
            </a:r>
            <a:r>
              <a:rPr lang="sk-SK" dirty="0"/>
              <a:t>á, </a:t>
            </a:r>
            <a:r>
              <a:rPr lang="en-US" dirty="0"/>
              <a:t>2022</a:t>
            </a:r>
            <a:endParaRPr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0432E77F-8992-46B8-8194-FB3D3D81F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320" y="2172993"/>
            <a:ext cx="3680652" cy="170832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AD372D8C-69F1-458E-BC14-1682D3F3D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211" y="2258409"/>
            <a:ext cx="5261304" cy="1499746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46451ACA-87C6-4C22-B787-8117EA86531C}"/>
              </a:ext>
            </a:extLst>
          </p:cNvPr>
          <p:cNvSpPr txBox="1"/>
          <p:nvPr/>
        </p:nvSpPr>
        <p:spPr>
          <a:xfrm>
            <a:off x="3972646" y="906159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ExtraBold" panose="00000900000000000000" pitchFamily="2" charset="-18"/>
              </a:rPr>
              <a:t>PL</a:t>
            </a:r>
            <a:r>
              <a:rPr lang="sk-SK" sz="3600" b="1" dirty="0">
                <a:solidFill>
                  <a:schemeClr val="bg1"/>
                </a:solidFill>
                <a:latin typeface="Montserrat ExtraBold" panose="00000900000000000000" pitchFamily="2" charset="-18"/>
              </a:rPr>
              <a:t>ÁN A POSTUP PRÁCE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9"/>
          <p:cNvSpPr txBox="1">
            <a:spLocks noGrp="1"/>
          </p:cNvSpPr>
          <p:nvPr>
            <p:ph type="title"/>
          </p:nvPr>
        </p:nvSpPr>
        <p:spPr>
          <a:xfrm>
            <a:off x="1033400" y="1179389"/>
            <a:ext cx="57357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 PR</a:t>
            </a:r>
            <a:r>
              <a:rPr lang="sk-SK" dirty="0"/>
              <a:t>ÁCI</a:t>
            </a:r>
            <a:endParaRPr dirty="0"/>
          </a:p>
        </p:txBody>
      </p:sp>
      <p:sp>
        <p:nvSpPr>
          <p:cNvPr id="171" name="Google Shape;171;p39"/>
          <p:cNvSpPr txBox="1">
            <a:spLocks noGrp="1"/>
          </p:cNvSpPr>
          <p:nvPr>
            <p:ph type="body" idx="1"/>
          </p:nvPr>
        </p:nvSpPr>
        <p:spPr>
          <a:xfrm>
            <a:off x="938500" y="1759639"/>
            <a:ext cx="7172100" cy="30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sk-SK" sz="1400" b="1" dirty="0"/>
              <a:t>mobilná aplikácia </a:t>
            </a:r>
            <a:r>
              <a:rPr lang="sk-SK" sz="1400" dirty="0"/>
              <a:t>na tému zvoleného prostredia výučby </a:t>
            </a:r>
            <a:r>
              <a:rPr lang="sk-SK" sz="1400" dirty="0" err="1"/>
              <a:t>Hejného</a:t>
            </a:r>
            <a:r>
              <a:rPr lang="sk-SK" sz="1400" dirty="0"/>
              <a:t> metódou</a:t>
            </a:r>
            <a:r>
              <a:rPr lang="sk-SK" sz="1400" b="1" dirty="0"/>
              <a:t> </a:t>
            </a:r>
            <a:endParaRPr lang="sk-SK" sz="1400" dirty="0"/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sk-SK" sz="1400" dirty="0"/>
              <a:t>4 levely s rastúcou úrovňou náročnosti </a:t>
            </a:r>
            <a:r>
              <a:rPr lang="en-US" sz="1400" dirty="0"/>
              <a:t>+ </a:t>
            </a:r>
            <a:r>
              <a:rPr lang="en-US" sz="1400" dirty="0" err="1"/>
              <a:t>mo</a:t>
            </a:r>
            <a:r>
              <a:rPr lang="sk-SK" sz="1400" dirty="0" err="1"/>
              <a:t>žnosť</a:t>
            </a:r>
            <a:r>
              <a:rPr lang="sk-SK" sz="1400" dirty="0"/>
              <a:t> vytvoriť vlastnú úlohu</a:t>
            </a:r>
            <a:endParaRPr lang="en-US" sz="1400" dirty="0"/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sk-SK" sz="1400" dirty="0"/>
              <a:t>pre žiakov </a:t>
            </a:r>
            <a:r>
              <a:rPr lang="en-US" sz="1400" dirty="0"/>
              <a:t>1. </a:t>
            </a:r>
            <a:r>
              <a:rPr lang="sk-SK" sz="1400" dirty="0"/>
              <a:t>stupňa základnej školy</a:t>
            </a:r>
          </a:p>
        </p:txBody>
      </p:sp>
      <p:cxnSp>
        <p:nvCxnSpPr>
          <p:cNvPr id="172" name="Google Shape;172;p39"/>
          <p:cNvCxnSpPr>
            <a:cxnSpLocks/>
          </p:cNvCxnSpPr>
          <p:nvPr/>
        </p:nvCxnSpPr>
        <p:spPr>
          <a:xfrm>
            <a:off x="1126093" y="1106280"/>
            <a:ext cx="137121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9"/>
          <p:cNvSpPr txBox="1">
            <a:spLocks noGrp="1"/>
          </p:cNvSpPr>
          <p:nvPr>
            <p:ph type="title"/>
          </p:nvPr>
        </p:nvSpPr>
        <p:spPr>
          <a:xfrm>
            <a:off x="1033401" y="916155"/>
            <a:ext cx="3306124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PLÁN PRÁCE</a:t>
            </a:r>
            <a:endParaRPr dirty="0"/>
          </a:p>
        </p:txBody>
      </p:sp>
      <p:sp>
        <p:nvSpPr>
          <p:cNvPr id="171" name="Google Shape;171;p39"/>
          <p:cNvSpPr txBox="1">
            <a:spLocks noGrp="1"/>
          </p:cNvSpPr>
          <p:nvPr>
            <p:ph type="body" idx="1"/>
          </p:nvPr>
        </p:nvSpPr>
        <p:spPr>
          <a:xfrm>
            <a:off x="985950" y="1603264"/>
            <a:ext cx="7172100" cy="30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5575" indent="0">
              <a:lnSpc>
                <a:spcPct val="150000"/>
              </a:lnSpc>
              <a:buClr>
                <a:schemeClr val="accent1"/>
              </a:buClr>
              <a:buNone/>
            </a:pPr>
            <a:endParaRPr lang="sk-SK" sz="1400" dirty="0"/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sk-SK" sz="1400" dirty="0"/>
              <a:t>návrh levelov s rastúcou náročnosťou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sk-SK" sz="1400" dirty="0"/>
              <a:t>návrh používateľského rozhrania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sk-SK" sz="1400" dirty="0"/>
              <a:t>implementácia prvých dvoch levelov s editormi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sk-SK" sz="1400" dirty="0"/>
              <a:t>testovanie so žiakmi </a:t>
            </a:r>
            <a:r>
              <a:rPr lang="en-US" sz="1400" dirty="0"/>
              <a:t>+ </a:t>
            </a:r>
            <a:r>
              <a:rPr lang="sk-SK" sz="1400" dirty="0"/>
              <a:t>implementácia pripomienok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sk-SK" sz="1400" dirty="0"/>
              <a:t>implementácia posledných dvoch levelov s editormi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sk-SK" sz="1400" dirty="0"/>
              <a:t>finálne testovanie so žiakmi </a:t>
            </a:r>
            <a:r>
              <a:rPr lang="en-US" sz="1400" dirty="0"/>
              <a:t>+ </a:t>
            </a:r>
            <a:r>
              <a:rPr lang="sk-SK" sz="1400" dirty="0"/>
              <a:t>implementácia pripomienok</a:t>
            </a:r>
            <a:endParaRPr lang="en-US" sz="1400" dirty="0"/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sk-SK" sz="1400" dirty="0"/>
              <a:t>dopísať text BP</a:t>
            </a:r>
          </a:p>
        </p:txBody>
      </p:sp>
      <p:cxnSp>
        <p:nvCxnSpPr>
          <p:cNvPr id="172" name="Google Shape;172;p39"/>
          <p:cNvCxnSpPr>
            <a:cxnSpLocks/>
          </p:cNvCxnSpPr>
          <p:nvPr/>
        </p:nvCxnSpPr>
        <p:spPr>
          <a:xfrm>
            <a:off x="1103041" y="806602"/>
            <a:ext cx="2159352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239100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A196A62A-D04A-4AB8-9F8A-5D7F2A66F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872" y="330145"/>
            <a:ext cx="2017444" cy="4483209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CF7862A7-0C10-4818-AD45-DFBEC2087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082" y="330143"/>
            <a:ext cx="2017445" cy="448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2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, na ktorom je text, hodiny&#10;&#10;Automaticky generovaný popis">
            <a:extLst>
              <a:ext uri="{FF2B5EF4-FFF2-40B4-BE49-F238E27FC236}">
                <a16:creationId xmlns:a16="http://schemas.microsoft.com/office/drawing/2014/main" id="{C51606BD-8914-4168-BEFB-147DDDAF8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52" y="267343"/>
            <a:ext cx="2073963" cy="4608808"/>
          </a:xfrm>
          <a:prstGeom prst="rect">
            <a:avLst/>
          </a:prstGeom>
        </p:spPr>
      </p:pic>
      <p:pic>
        <p:nvPicPr>
          <p:cNvPr id="11" name="Obrázok 10" descr="Obrázok, na ktorom je text, hodiny, meradlo&#10;&#10;Automaticky generovaný popis">
            <a:extLst>
              <a:ext uri="{FF2B5EF4-FFF2-40B4-BE49-F238E27FC236}">
                <a16:creationId xmlns:a16="http://schemas.microsoft.com/office/drawing/2014/main" id="{857AEF8C-368B-42CE-B53B-D484618E2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702" y="267343"/>
            <a:ext cx="2073963" cy="4608808"/>
          </a:xfrm>
          <a:prstGeom prst="rect">
            <a:avLst/>
          </a:prstGeom>
        </p:spPr>
      </p:pic>
      <p:pic>
        <p:nvPicPr>
          <p:cNvPr id="13" name="Obrázok 12" descr="Obrázok, na ktorom je text, hodiny&#10;&#10;Automaticky generovaný popis">
            <a:extLst>
              <a:ext uri="{FF2B5EF4-FFF2-40B4-BE49-F238E27FC236}">
                <a16:creationId xmlns:a16="http://schemas.microsoft.com/office/drawing/2014/main" id="{FE1075B8-7587-4D8D-A011-768932B47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253" y="267342"/>
            <a:ext cx="2073964" cy="4608809"/>
          </a:xfrm>
          <a:prstGeom prst="rect">
            <a:avLst/>
          </a:prstGeom>
        </p:spPr>
      </p:pic>
      <p:pic>
        <p:nvPicPr>
          <p:cNvPr id="15" name="Obrázok 14" descr="Obrázok, na ktorom je text, hodiny&#10;&#10;Automaticky generovaný popis">
            <a:extLst>
              <a:ext uri="{FF2B5EF4-FFF2-40B4-BE49-F238E27FC236}">
                <a16:creationId xmlns:a16="http://schemas.microsoft.com/office/drawing/2014/main" id="{277F6315-6CCD-4D23-8C5F-119E4F0BA3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5101" y="267342"/>
            <a:ext cx="2073964" cy="460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15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9"/>
          <p:cNvSpPr txBox="1">
            <a:spLocks noGrp="1"/>
          </p:cNvSpPr>
          <p:nvPr>
            <p:ph type="ctrTitle"/>
          </p:nvPr>
        </p:nvSpPr>
        <p:spPr>
          <a:xfrm>
            <a:off x="1273500" y="1369000"/>
            <a:ext cx="6597000" cy="9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ĎAKUJEM ZA POZORNOSŤ</a:t>
            </a:r>
            <a:r>
              <a:rPr lang="en-US" dirty="0"/>
              <a:t>!</a:t>
            </a:r>
            <a:endParaRPr dirty="0"/>
          </a:p>
        </p:txBody>
      </p:sp>
      <p:sp>
        <p:nvSpPr>
          <p:cNvPr id="274" name="Google Shape;274;p49"/>
          <p:cNvSpPr txBox="1">
            <a:spLocks noGrp="1"/>
          </p:cNvSpPr>
          <p:nvPr>
            <p:ph type="subTitle" idx="1"/>
          </p:nvPr>
        </p:nvSpPr>
        <p:spPr>
          <a:xfrm>
            <a:off x="7345936" y="4800845"/>
            <a:ext cx="1798064" cy="4177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/>
              <a:t>template</a:t>
            </a:r>
            <a:r>
              <a:rPr lang="sk-SK" sz="800" dirty="0"/>
              <a:t> </a:t>
            </a:r>
            <a:r>
              <a:rPr lang="en-US" sz="800" dirty="0"/>
              <a:t>created by </a:t>
            </a:r>
            <a:r>
              <a:rPr lang="en-US" sz="800" dirty="0" err="1"/>
              <a:t>Slidesgo</a:t>
            </a:r>
            <a:endParaRPr lang="en-US" sz="800" dirty="0"/>
          </a:p>
        </p:txBody>
      </p:sp>
      <p:cxnSp>
        <p:nvCxnSpPr>
          <p:cNvPr id="275" name="Google Shape;275;p49"/>
          <p:cNvCxnSpPr>
            <a:cxnSpLocks/>
          </p:cNvCxnSpPr>
          <p:nvPr/>
        </p:nvCxnSpPr>
        <p:spPr>
          <a:xfrm>
            <a:off x="2566467" y="2887521"/>
            <a:ext cx="4011066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Futuristic Background by Slidesgo">
  <a:themeElements>
    <a:clrScheme name="Simple Light">
      <a:dk1>
        <a:srgbClr val="001633"/>
      </a:dk1>
      <a:lt1>
        <a:srgbClr val="FFFFFF"/>
      </a:lt1>
      <a:dk2>
        <a:srgbClr val="85D5E6"/>
      </a:dk2>
      <a:lt2>
        <a:srgbClr val="FFAB40"/>
      </a:lt2>
      <a:accent1>
        <a:srgbClr val="FFAB40"/>
      </a:accent1>
      <a:accent2>
        <a:srgbClr val="85D5E6"/>
      </a:accent2>
      <a:accent3>
        <a:srgbClr val="78909C"/>
      </a:accent3>
      <a:accent4>
        <a:srgbClr val="FFAB40"/>
      </a:accent4>
      <a:accent5>
        <a:srgbClr val="0097A7"/>
      </a:accent5>
      <a:accent6>
        <a:srgbClr val="00163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87</Words>
  <Application>Microsoft Office PowerPoint</Application>
  <PresentationFormat>Prezentácia na obrazovke (16:9)</PresentationFormat>
  <Paragraphs>18</Paragraphs>
  <Slides>6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Arial</vt:lpstr>
      <vt:lpstr>Montserrat</vt:lpstr>
      <vt:lpstr>Montserrat ExtraBold</vt:lpstr>
      <vt:lpstr>Futuristic Background by Slidesgo</vt:lpstr>
      <vt:lpstr>Prezentácia programu PowerPoint</vt:lpstr>
      <vt:lpstr>O PRÁCI</vt:lpstr>
      <vt:lpstr>PLÁN PRÁCE</vt:lpstr>
      <vt:lpstr>Prezentácia programu PowerPoint</vt:lpstr>
      <vt:lpstr>Prezentácia programu PowerPoint</vt:lpstr>
      <vt:lpstr>ĎAKUJEM ZA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cp:lastModifiedBy>Klaudia Garajová</cp:lastModifiedBy>
  <cp:revision>24</cp:revision>
  <dcterms:modified xsi:type="dcterms:W3CDTF">2022-03-29T07:28:23Z</dcterms:modified>
</cp:coreProperties>
</file>