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9"/>
  </p:notesMasterIdLst>
  <p:sldIdLst>
    <p:sldId id="256" r:id="rId2"/>
    <p:sldId id="262" r:id="rId3"/>
    <p:sldId id="292" r:id="rId4"/>
    <p:sldId id="289" r:id="rId5"/>
    <p:sldId id="291" r:id="rId6"/>
    <p:sldId id="287" r:id="rId7"/>
    <p:sldId id="28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Vidaloka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0A77A-0DCD-42A5-B7F3-7D291D62BC03}" v="247" dt="2023-03-09T21:05:47.528"/>
  </p1510:revLst>
</p1510:revInfo>
</file>

<file path=ppt/tableStyles.xml><?xml version="1.0" encoding="utf-8"?>
<a:tblStyleLst xmlns:a="http://schemas.openxmlformats.org/drawingml/2006/main" def="{036D59F8-9744-43A9-82D1-41228E9EE770}">
  <a:tblStyle styleId="{036D59F8-9744-43A9-82D1-41228E9EE7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Korbeľová" userId="64c5499c86262cb6" providerId="LiveId" clId="{EEA0A77A-0DCD-42A5-B7F3-7D291D62BC03}"/>
    <pc:docChg chg="undo custSel addSld delSld modSld sldOrd delMainMaster">
      <pc:chgData name="Lucia Korbeľová" userId="64c5499c86262cb6" providerId="LiveId" clId="{EEA0A77A-0DCD-42A5-B7F3-7D291D62BC03}" dt="2023-03-13T10:08:25.426" v="2441" actId="20577"/>
      <pc:docMkLst>
        <pc:docMk/>
      </pc:docMkLst>
      <pc:sldChg chg="addSp modSp mod modAnim">
        <pc:chgData name="Lucia Korbeľová" userId="64c5499c86262cb6" providerId="LiveId" clId="{EEA0A77A-0DCD-42A5-B7F3-7D291D62BC03}" dt="2023-03-05T22:05:29.755" v="774" actId="207"/>
        <pc:sldMkLst>
          <pc:docMk/>
          <pc:sldMk cId="0" sldId="256"/>
        </pc:sldMkLst>
        <pc:spChg chg="add mod">
          <ac:chgData name="Lucia Korbeľová" userId="64c5499c86262cb6" providerId="LiveId" clId="{EEA0A77A-0DCD-42A5-B7F3-7D291D62BC03}" dt="2023-03-05T22:05:29.755" v="774" actId="207"/>
          <ac:spMkLst>
            <pc:docMk/>
            <pc:sldMk cId="0" sldId="256"/>
            <ac:spMk id="2" creationId="{A9DA8EE7-3067-C979-07DC-D147D5FFD292}"/>
          </ac:spMkLst>
        </pc:spChg>
        <pc:spChg chg="mod">
          <ac:chgData name="Lucia Korbeľová" userId="64c5499c86262cb6" providerId="LiveId" clId="{EEA0A77A-0DCD-42A5-B7F3-7D291D62BC03}" dt="2023-03-05T22:04:22.592" v="764" actId="2711"/>
          <ac:spMkLst>
            <pc:docMk/>
            <pc:sldMk cId="0" sldId="256"/>
            <ac:spMk id="482" creationId="{00000000-0000-0000-0000-000000000000}"/>
          </ac:spMkLst>
        </pc:spChg>
        <pc:spChg chg="mod">
          <ac:chgData name="Lucia Korbeľová" userId="64c5499c86262cb6" providerId="LiveId" clId="{EEA0A77A-0DCD-42A5-B7F3-7D291D62BC03}" dt="2023-03-05T22:05:07.637" v="768" actId="207"/>
          <ac:spMkLst>
            <pc:docMk/>
            <pc:sldMk cId="0" sldId="256"/>
            <ac:spMk id="483" creationId="{00000000-0000-0000-0000-000000000000}"/>
          </ac:spMkLst>
        </pc:spChg>
      </pc:sldChg>
      <pc:sldChg chg="add del">
        <pc:chgData name="Lucia Korbeľová" userId="64c5499c86262cb6" providerId="LiveId" clId="{EEA0A77A-0DCD-42A5-B7F3-7D291D62BC03}" dt="2023-03-05T22:07:38.695" v="792" actId="2696"/>
        <pc:sldMkLst>
          <pc:docMk/>
          <pc:sldMk cId="0" sldId="257"/>
        </pc:sldMkLst>
      </pc:sldChg>
      <pc:sldChg chg="del">
        <pc:chgData name="Lucia Korbeľová" userId="64c5499c86262cb6" providerId="LiveId" clId="{EEA0A77A-0DCD-42A5-B7F3-7D291D62BC03}" dt="2023-03-05T21:15:38.197" v="0" actId="2696"/>
        <pc:sldMkLst>
          <pc:docMk/>
          <pc:sldMk cId="0" sldId="258"/>
        </pc:sldMkLst>
      </pc:sldChg>
      <pc:sldChg chg="del">
        <pc:chgData name="Lucia Korbeľová" userId="64c5499c86262cb6" providerId="LiveId" clId="{EEA0A77A-0DCD-42A5-B7F3-7D291D62BC03}" dt="2023-03-05T21:15:40.447" v="1" actId="2696"/>
        <pc:sldMkLst>
          <pc:docMk/>
          <pc:sldMk cId="0" sldId="259"/>
        </pc:sldMkLst>
      </pc:sldChg>
      <pc:sldChg chg="del">
        <pc:chgData name="Lucia Korbeľová" userId="64c5499c86262cb6" providerId="LiveId" clId="{EEA0A77A-0DCD-42A5-B7F3-7D291D62BC03}" dt="2023-03-05T21:15:49.770" v="2" actId="2696"/>
        <pc:sldMkLst>
          <pc:docMk/>
          <pc:sldMk cId="0" sldId="260"/>
        </pc:sldMkLst>
      </pc:sldChg>
      <pc:sldChg chg="del">
        <pc:chgData name="Lucia Korbeľová" userId="64c5499c86262cb6" providerId="LiveId" clId="{EEA0A77A-0DCD-42A5-B7F3-7D291D62BC03}" dt="2023-03-05T21:15:49.770" v="2" actId="2696"/>
        <pc:sldMkLst>
          <pc:docMk/>
          <pc:sldMk cId="0" sldId="261"/>
        </pc:sldMkLst>
      </pc:sldChg>
      <pc:sldChg chg="modSp mod ord">
        <pc:chgData name="Lucia Korbeľová" userId="64c5499c86262cb6" providerId="LiveId" clId="{EEA0A77A-0DCD-42A5-B7F3-7D291D62BC03}" dt="2023-03-09T20:57:40.587" v="1760" actId="113"/>
        <pc:sldMkLst>
          <pc:docMk/>
          <pc:sldMk cId="0" sldId="262"/>
        </pc:sldMkLst>
        <pc:spChg chg="mod">
          <ac:chgData name="Lucia Korbeľová" userId="64c5499c86262cb6" providerId="LiveId" clId="{EEA0A77A-0DCD-42A5-B7F3-7D291D62BC03}" dt="2023-03-09T20:57:40.587" v="1760" actId="113"/>
          <ac:spMkLst>
            <pc:docMk/>
            <pc:sldMk cId="0" sldId="262"/>
            <ac:spMk id="546" creationId="{00000000-0000-0000-0000-000000000000}"/>
          </ac:spMkLst>
        </pc:spChg>
        <pc:spChg chg="mod">
          <ac:chgData name="Lucia Korbeľová" userId="64c5499c86262cb6" providerId="LiveId" clId="{EEA0A77A-0DCD-42A5-B7F3-7D291D62BC03}" dt="2023-03-05T22:05:48.323" v="776" actId="2711"/>
          <ac:spMkLst>
            <pc:docMk/>
            <pc:sldMk cId="0" sldId="262"/>
            <ac:spMk id="547" creationId="{00000000-0000-0000-0000-000000000000}"/>
          </ac:spMkLst>
        </pc:spChg>
        <pc:picChg chg="mod modCrop">
          <ac:chgData name="Lucia Korbeľová" userId="64c5499c86262cb6" providerId="LiveId" clId="{EEA0A77A-0DCD-42A5-B7F3-7D291D62BC03}" dt="2023-03-05T21:59:57.879" v="716" actId="14100"/>
          <ac:picMkLst>
            <pc:docMk/>
            <pc:sldMk cId="0" sldId="262"/>
            <ac:picMk id="548" creationId="{00000000-0000-0000-0000-000000000000}"/>
          </ac:picMkLst>
        </pc:picChg>
      </pc:sldChg>
      <pc:sldChg chg="del">
        <pc:chgData name="Lucia Korbeľová" userId="64c5499c86262cb6" providerId="LiveId" clId="{EEA0A77A-0DCD-42A5-B7F3-7D291D62BC03}" dt="2023-03-05T22:07:35.963" v="791" actId="2696"/>
        <pc:sldMkLst>
          <pc:docMk/>
          <pc:sldMk cId="0" sldId="263"/>
        </pc:sldMkLst>
      </pc:sldChg>
      <pc:sldChg chg="del">
        <pc:chgData name="Lucia Korbeľová" userId="64c5499c86262cb6" providerId="LiveId" clId="{EEA0A77A-0DCD-42A5-B7F3-7D291D62BC03}" dt="2023-03-05T21:15:58.731" v="3" actId="2696"/>
        <pc:sldMkLst>
          <pc:docMk/>
          <pc:sldMk cId="0" sldId="264"/>
        </pc:sldMkLst>
      </pc:sldChg>
      <pc:sldChg chg="del">
        <pc:chgData name="Lucia Korbeľová" userId="64c5499c86262cb6" providerId="LiveId" clId="{EEA0A77A-0DCD-42A5-B7F3-7D291D62BC03}" dt="2023-03-05T22:07:35.963" v="791" actId="2696"/>
        <pc:sldMkLst>
          <pc:docMk/>
          <pc:sldMk cId="0" sldId="265"/>
        </pc:sldMkLst>
      </pc:sldChg>
      <pc:sldChg chg="del">
        <pc:chgData name="Lucia Korbeľová" userId="64c5499c86262cb6" providerId="LiveId" clId="{EEA0A77A-0DCD-42A5-B7F3-7D291D62BC03}" dt="2023-03-05T21:16:25.159" v="4" actId="2696"/>
        <pc:sldMkLst>
          <pc:docMk/>
          <pc:sldMk cId="0" sldId="266"/>
        </pc:sldMkLst>
      </pc:sldChg>
      <pc:sldChg chg="del">
        <pc:chgData name="Lucia Korbeľová" userId="64c5499c86262cb6" providerId="LiveId" clId="{EEA0A77A-0DCD-42A5-B7F3-7D291D62BC03}" dt="2023-03-05T21:16:25.159" v="4" actId="2696"/>
        <pc:sldMkLst>
          <pc:docMk/>
          <pc:sldMk cId="0" sldId="267"/>
        </pc:sldMkLst>
      </pc:sldChg>
      <pc:sldChg chg="del">
        <pc:chgData name="Lucia Korbeľová" userId="64c5499c86262cb6" providerId="LiveId" clId="{EEA0A77A-0DCD-42A5-B7F3-7D291D62BC03}" dt="2023-03-05T21:16:25.159" v="4" actId="2696"/>
        <pc:sldMkLst>
          <pc:docMk/>
          <pc:sldMk cId="0" sldId="268"/>
        </pc:sldMkLst>
      </pc:sldChg>
      <pc:sldChg chg="del">
        <pc:chgData name="Lucia Korbeľová" userId="64c5499c86262cb6" providerId="LiveId" clId="{EEA0A77A-0DCD-42A5-B7F3-7D291D62BC03}" dt="2023-03-05T21:16:25.159" v="4" actId="2696"/>
        <pc:sldMkLst>
          <pc:docMk/>
          <pc:sldMk cId="0" sldId="269"/>
        </pc:sldMkLst>
      </pc:sldChg>
      <pc:sldChg chg="del">
        <pc:chgData name="Lucia Korbeľová" userId="64c5499c86262cb6" providerId="LiveId" clId="{EEA0A77A-0DCD-42A5-B7F3-7D291D62BC03}" dt="2023-03-05T21:16:39.624" v="5" actId="2696"/>
        <pc:sldMkLst>
          <pc:docMk/>
          <pc:sldMk cId="0" sldId="270"/>
        </pc:sldMkLst>
      </pc:sldChg>
      <pc:sldChg chg="del">
        <pc:chgData name="Lucia Korbeľová" userId="64c5499c86262cb6" providerId="LiveId" clId="{EEA0A77A-0DCD-42A5-B7F3-7D291D62BC03}" dt="2023-03-05T21:16:39.624" v="5" actId="2696"/>
        <pc:sldMkLst>
          <pc:docMk/>
          <pc:sldMk cId="0" sldId="271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2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3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4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5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6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7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8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79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80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81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82"/>
        </pc:sldMkLst>
      </pc:sldChg>
      <pc:sldChg chg="del">
        <pc:chgData name="Lucia Korbeľová" userId="64c5499c86262cb6" providerId="LiveId" clId="{EEA0A77A-0DCD-42A5-B7F3-7D291D62BC03}" dt="2023-03-05T21:17:23.732" v="6" actId="2696"/>
        <pc:sldMkLst>
          <pc:docMk/>
          <pc:sldMk cId="0" sldId="283"/>
        </pc:sldMkLst>
      </pc:sldChg>
      <pc:sldChg chg="del">
        <pc:chgData name="Lucia Korbeľová" userId="64c5499c86262cb6" providerId="LiveId" clId="{EEA0A77A-0DCD-42A5-B7F3-7D291D62BC03}" dt="2023-03-05T21:17:32.911" v="7" actId="2696"/>
        <pc:sldMkLst>
          <pc:docMk/>
          <pc:sldMk cId="0" sldId="284"/>
        </pc:sldMkLst>
      </pc:sldChg>
      <pc:sldChg chg="del ord">
        <pc:chgData name="Lucia Korbeľová" userId="64c5499c86262cb6" providerId="LiveId" clId="{EEA0A77A-0DCD-42A5-B7F3-7D291D62BC03}" dt="2023-03-09T21:14:07.815" v="2404" actId="2696"/>
        <pc:sldMkLst>
          <pc:docMk/>
          <pc:sldMk cId="0" sldId="285"/>
        </pc:sldMkLst>
      </pc:sldChg>
      <pc:sldChg chg="add del">
        <pc:chgData name="Lucia Korbeľová" userId="64c5499c86262cb6" providerId="LiveId" clId="{EEA0A77A-0DCD-42A5-B7F3-7D291D62BC03}" dt="2023-03-05T22:07:35.963" v="791" actId="2696"/>
        <pc:sldMkLst>
          <pc:docMk/>
          <pc:sldMk cId="2785079874" sldId="286"/>
        </pc:sldMkLst>
      </pc:sldChg>
      <pc:sldChg chg="addSp delSp modSp add del mod ord">
        <pc:chgData name="Lucia Korbeľová" userId="64c5499c86262cb6" providerId="LiveId" clId="{EEA0A77A-0DCD-42A5-B7F3-7D291D62BC03}" dt="2023-03-09T21:17:09.218" v="2412" actId="255"/>
        <pc:sldMkLst>
          <pc:docMk/>
          <pc:sldMk cId="132837428" sldId="287"/>
        </pc:sldMkLst>
        <pc:spChg chg="mod">
          <ac:chgData name="Lucia Korbeľová" userId="64c5499c86262cb6" providerId="LiveId" clId="{EEA0A77A-0DCD-42A5-B7F3-7D291D62BC03}" dt="2023-03-09T21:17:09.218" v="2412" actId="255"/>
          <ac:spMkLst>
            <pc:docMk/>
            <pc:sldMk cId="132837428" sldId="287"/>
            <ac:spMk id="546" creationId="{00000000-0000-0000-0000-000000000000}"/>
          </ac:spMkLst>
        </pc:spChg>
        <pc:spChg chg="mod">
          <ac:chgData name="Lucia Korbeľová" userId="64c5499c86262cb6" providerId="LiveId" clId="{EEA0A77A-0DCD-42A5-B7F3-7D291D62BC03}" dt="2023-03-09T21:16:55.998" v="2410" actId="2711"/>
          <ac:spMkLst>
            <pc:docMk/>
            <pc:sldMk cId="132837428" sldId="287"/>
            <ac:spMk id="547" creationId="{00000000-0000-0000-0000-000000000000}"/>
          </ac:spMkLst>
        </pc:spChg>
        <pc:picChg chg="add del mod">
          <ac:chgData name="Lucia Korbeľová" userId="64c5499c86262cb6" providerId="LiveId" clId="{EEA0A77A-0DCD-42A5-B7F3-7D291D62BC03}" dt="2023-03-05T21:42:50.761" v="333"/>
          <ac:picMkLst>
            <pc:docMk/>
            <pc:sldMk cId="132837428" sldId="287"/>
            <ac:picMk id="2" creationId="{93DD0992-F463-FEB4-81C7-59F2C4E92E07}"/>
          </ac:picMkLst>
        </pc:picChg>
        <pc:picChg chg="add del mod">
          <ac:chgData name="Lucia Korbeľová" userId="64c5499c86262cb6" providerId="LiveId" clId="{EEA0A77A-0DCD-42A5-B7F3-7D291D62BC03}" dt="2023-03-05T21:42:50.513" v="332"/>
          <ac:picMkLst>
            <pc:docMk/>
            <pc:sldMk cId="132837428" sldId="287"/>
            <ac:picMk id="3" creationId="{7A8B7D7F-7A96-7961-8DC8-F635849297B8}"/>
          </ac:picMkLst>
        </pc:picChg>
        <pc:picChg chg="del">
          <ac:chgData name="Lucia Korbeľová" userId="64c5499c86262cb6" providerId="LiveId" clId="{EEA0A77A-0DCD-42A5-B7F3-7D291D62BC03}" dt="2023-03-05T21:42:16.269" v="248" actId="21"/>
          <ac:picMkLst>
            <pc:docMk/>
            <pc:sldMk cId="132837428" sldId="287"/>
            <ac:picMk id="548" creationId="{00000000-0000-0000-0000-000000000000}"/>
          </ac:picMkLst>
        </pc:picChg>
      </pc:sldChg>
      <pc:sldChg chg="addSp delSp modSp add del mod ord delAnim">
        <pc:chgData name="Lucia Korbeľová" userId="64c5499c86262cb6" providerId="LiveId" clId="{EEA0A77A-0DCD-42A5-B7F3-7D291D62BC03}" dt="2023-03-05T22:03:05.454" v="754" actId="1076"/>
        <pc:sldMkLst>
          <pc:docMk/>
          <pc:sldMk cId="48782073" sldId="288"/>
        </pc:sldMkLst>
        <pc:spChg chg="mod">
          <ac:chgData name="Lucia Korbeľová" userId="64c5499c86262cb6" providerId="LiveId" clId="{EEA0A77A-0DCD-42A5-B7F3-7D291D62BC03}" dt="2023-03-05T22:03:05.454" v="754" actId="1076"/>
          <ac:spMkLst>
            <pc:docMk/>
            <pc:sldMk cId="48782073" sldId="288"/>
            <ac:spMk id="2" creationId="{A9DA8EE7-3067-C979-07DC-D147D5FFD292}"/>
          </ac:spMkLst>
        </pc:spChg>
        <pc:spChg chg="add del mod">
          <ac:chgData name="Lucia Korbeľová" userId="64c5499c86262cb6" providerId="LiveId" clId="{EEA0A77A-0DCD-42A5-B7F3-7D291D62BC03}" dt="2023-03-05T22:02:46.358" v="750" actId="21"/>
          <ac:spMkLst>
            <pc:docMk/>
            <pc:sldMk cId="48782073" sldId="288"/>
            <ac:spMk id="4" creationId="{E4C415C7-CABD-6FAA-10E9-347B98A281F5}"/>
          </ac:spMkLst>
        </pc:spChg>
        <pc:spChg chg="mod">
          <ac:chgData name="Lucia Korbeľová" userId="64c5499c86262cb6" providerId="LiveId" clId="{EEA0A77A-0DCD-42A5-B7F3-7D291D62BC03}" dt="2023-03-05T22:02:56.654" v="753" actId="1076"/>
          <ac:spMkLst>
            <pc:docMk/>
            <pc:sldMk cId="48782073" sldId="288"/>
            <ac:spMk id="482" creationId="{00000000-0000-0000-0000-000000000000}"/>
          </ac:spMkLst>
        </pc:spChg>
        <pc:spChg chg="del">
          <ac:chgData name="Lucia Korbeľová" userId="64c5499c86262cb6" providerId="LiveId" clId="{EEA0A77A-0DCD-42A5-B7F3-7D291D62BC03}" dt="2023-03-05T22:02:42.078" v="749" actId="21"/>
          <ac:spMkLst>
            <pc:docMk/>
            <pc:sldMk cId="48782073" sldId="288"/>
            <ac:spMk id="483" creationId="{00000000-0000-0000-0000-000000000000}"/>
          </ac:spMkLst>
        </pc:spChg>
      </pc:sldChg>
      <pc:sldChg chg="add del ord">
        <pc:chgData name="Lucia Korbeľová" userId="64c5499c86262cb6" providerId="LiveId" clId="{EEA0A77A-0DCD-42A5-B7F3-7D291D62BC03}" dt="2023-03-05T22:07:17.777" v="788" actId="2696"/>
        <pc:sldMkLst>
          <pc:docMk/>
          <pc:sldMk cId="67983457" sldId="289"/>
        </pc:sldMkLst>
      </pc:sldChg>
      <pc:sldChg chg="addSp delSp modSp add mod modAnim">
        <pc:chgData name="Lucia Korbeľová" userId="64c5499c86262cb6" providerId="LiveId" clId="{EEA0A77A-0DCD-42A5-B7F3-7D291D62BC03}" dt="2023-03-09T21:18:05.828" v="2413" actId="14100"/>
        <pc:sldMkLst>
          <pc:docMk/>
          <pc:sldMk cId="2474157832" sldId="289"/>
        </pc:sldMkLst>
        <pc:spChg chg="mod">
          <ac:chgData name="Lucia Korbeľová" userId="64c5499c86262cb6" providerId="LiveId" clId="{EEA0A77A-0DCD-42A5-B7F3-7D291D62BC03}" dt="2023-03-09T21:18:05.828" v="2413" actId="14100"/>
          <ac:spMkLst>
            <pc:docMk/>
            <pc:sldMk cId="2474157832" sldId="289"/>
            <ac:spMk id="546" creationId="{00000000-0000-0000-0000-000000000000}"/>
          </ac:spMkLst>
        </pc:spChg>
        <pc:spChg chg="mod">
          <ac:chgData name="Lucia Korbeľová" userId="64c5499c86262cb6" providerId="LiveId" clId="{EEA0A77A-0DCD-42A5-B7F3-7D291D62BC03}" dt="2023-03-05T22:09:42.437" v="824" actId="20577"/>
          <ac:spMkLst>
            <pc:docMk/>
            <pc:sldMk cId="2474157832" sldId="289"/>
            <ac:spMk id="547" creationId="{00000000-0000-0000-0000-000000000000}"/>
          </ac:spMkLst>
        </pc:spChg>
        <pc:picChg chg="add mod">
          <ac:chgData name="Lucia Korbeľová" userId="64c5499c86262cb6" providerId="LiveId" clId="{EEA0A77A-0DCD-42A5-B7F3-7D291D62BC03}" dt="2023-03-09T21:15:00.394" v="2407" actId="1076"/>
          <ac:picMkLst>
            <pc:docMk/>
            <pc:sldMk cId="2474157832" sldId="289"/>
            <ac:picMk id="2" creationId="{D10E196B-5D7C-92D7-8889-0B15FADB5570}"/>
          </ac:picMkLst>
        </pc:picChg>
        <pc:picChg chg="del mod modCrop">
          <ac:chgData name="Lucia Korbeľová" userId="64c5499c86262cb6" providerId="LiveId" clId="{EEA0A77A-0DCD-42A5-B7F3-7D291D62BC03}" dt="2023-03-05T22:30:27.416" v="1267" actId="21"/>
          <ac:picMkLst>
            <pc:docMk/>
            <pc:sldMk cId="2474157832" sldId="289"/>
            <ac:picMk id="548" creationId="{00000000-0000-0000-0000-000000000000}"/>
          </ac:picMkLst>
        </pc:picChg>
      </pc:sldChg>
      <pc:sldChg chg="add del">
        <pc:chgData name="Lucia Korbeľová" userId="64c5499c86262cb6" providerId="LiveId" clId="{EEA0A77A-0DCD-42A5-B7F3-7D291D62BC03}" dt="2023-03-09T21:06:59.227" v="2043" actId="2696"/>
        <pc:sldMkLst>
          <pc:docMk/>
          <pc:sldMk cId="1881124642" sldId="290"/>
        </pc:sldMkLst>
      </pc:sldChg>
      <pc:sldChg chg="add del ord">
        <pc:chgData name="Lucia Korbeľová" userId="64c5499c86262cb6" providerId="LiveId" clId="{EEA0A77A-0DCD-42A5-B7F3-7D291D62BC03}" dt="2023-03-05T22:06:28.904" v="783" actId="2696"/>
        <pc:sldMkLst>
          <pc:docMk/>
          <pc:sldMk cId="3743879767" sldId="290"/>
        </pc:sldMkLst>
      </pc:sldChg>
      <pc:sldChg chg="delSp modSp add mod">
        <pc:chgData name="Lucia Korbeľová" userId="64c5499c86262cb6" providerId="LiveId" clId="{EEA0A77A-0DCD-42A5-B7F3-7D291D62BC03}" dt="2023-03-09T21:16:26.252" v="2409" actId="255"/>
        <pc:sldMkLst>
          <pc:docMk/>
          <pc:sldMk cId="663331550" sldId="291"/>
        </pc:sldMkLst>
        <pc:spChg chg="mod">
          <ac:chgData name="Lucia Korbeľová" userId="64c5499c86262cb6" providerId="LiveId" clId="{EEA0A77A-0DCD-42A5-B7F3-7D291D62BC03}" dt="2023-03-09T21:16:26.252" v="2409" actId="255"/>
          <ac:spMkLst>
            <pc:docMk/>
            <pc:sldMk cId="663331550" sldId="291"/>
            <ac:spMk id="546" creationId="{00000000-0000-0000-0000-000000000000}"/>
          </ac:spMkLst>
        </pc:spChg>
        <pc:spChg chg="mod">
          <ac:chgData name="Lucia Korbeľová" userId="64c5499c86262cb6" providerId="LiveId" clId="{EEA0A77A-0DCD-42A5-B7F3-7D291D62BC03}" dt="2023-03-09T21:07:08.457" v="2046" actId="20577"/>
          <ac:spMkLst>
            <pc:docMk/>
            <pc:sldMk cId="663331550" sldId="291"/>
            <ac:spMk id="547" creationId="{00000000-0000-0000-0000-000000000000}"/>
          </ac:spMkLst>
        </pc:spChg>
        <pc:picChg chg="del">
          <ac:chgData name="Lucia Korbeľová" userId="64c5499c86262cb6" providerId="LiveId" clId="{EEA0A77A-0DCD-42A5-B7F3-7D291D62BC03}" dt="2023-03-09T21:07:05.453" v="2044" actId="21"/>
          <ac:picMkLst>
            <pc:docMk/>
            <pc:sldMk cId="663331550" sldId="291"/>
            <ac:picMk id="548" creationId="{00000000-0000-0000-0000-000000000000}"/>
          </ac:picMkLst>
        </pc:picChg>
      </pc:sldChg>
      <pc:sldChg chg="add del ord">
        <pc:chgData name="Lucia Korbeľová" userId="64c5499c86262cb6" providerId="LiveId" clId="{EEA0A77A-0DCD-42A5-B7F3-7D291D62BC03}" dt="2023-03-05T22:06:25.732" v="782" actId="2696"/>
        <pc:sldMkLst>
          <pc:docMk/>
          <pc:sldMk cId="3268146039" sldId="291"/>
        </pc:sldMkLst>
      </pc:sldChg>
      <pc:sldChg chg="delSp modSp add del mod ord">
        <pc:chgData name="Lucia Korbeľová" userId="64c5499c86262cb6" providerId="LiveId" clId="{EEA0A77A-0DCD-42A5-B7F3-7D291D62BC03}" dt="2023-03-13T10:08:25.426" v="2441" actId="20577"/>
        <pc:sldMkLst>
          <pc:docMk/>
          <pc:sldMk cId="225768182" sldId="292"/>
        </pc:sldMkLst>
        <pc:spChg chg="mod">
          <ac:chgData name="Lucia Korbeľová" userId="64c5499c86262cb6" providerId="LiveId" clId="{EEA0A77A-0DCD-42A5-B7F3-7D291D62BC03}" dt="2023-03-13T10:08:25.426" v="2441" actId="20577"/>
          <ac:spMkLst>
            <pc:docMk/>
            <pc:sldMk cId="225768182" sldId="292"/>
            <ac:spMk id="546" creationId="{00000000-0000-0000-0000-000000000000}"/>
          </ac:spMkLst>
        </pc:spChg>
        <pc:spChg chg="mod">
          <ac:chgData name="Lucia Korbeľová" userId="64c5499c86262cb6" providerId="LiveId" clId="{EEA0A77A-0DCD-42A5-B7F3-7D291D62BC03}" dt="2023-03-05T22:17:06.013" v="1220" actId="20577"/>
          <ac:spMkLst>
            <pc:docMk/>
            <pc:sldMk cId="225768182" sldId="292"/>
            <ac:spMk id="547" creationId="{00000000-0000-0000-0000-000000000000}"/>
          </ac:spMkLst>
        </pc:spChg>
        <pc:picChg chg="del">
          <ac:chgData name="Lucia Korbeľová" userId="64c5499c86262cb6" providerId="LiveId" clId="{EEA0A77A-0DCD-42A5-B7F3-7D291D62BC03}" dt="2023-03-05T22:12:12.311" v="924" actId="21"/>
          <ac:picMkLst>
            <pc:docMk/>
            <pc:sldMk cId="225768182" sldId="292"/>
            <ac:picMk id="548" creationId="{00000000-0000-0000-0000-000000000000}"/>
          </ac:picMkLst>
        </pc:picChg>
      </pc:sldChg>
      <pc:sldChg chg="addSp delSp modSp add del mod ord delAnim">
        <pc:chgData name="Lucia Korbeľová" userId="64c5499c86262cb6" providerId="LiveId" clId="{EEA0A77A-0DCD-42A5-B7F3-7D291D62BC03}" dt="2023-03-09T21:06:38.645" v="2042" actId="2696"/>
        <pc:sldMkLst>
          <pc:docMk/>
          <pc:sldMk cId="459176511" sldId="293"/>
        </pc:sldMkLst>
        <pc:spChg chg="add del mod">
          <ac:chgData name="Lucia Korbeľová" userId="64c5499c86262cb6" providerId="LiveId" clId="{EEA0A77A-0DCD-42A5-B7F3-7D291D62BC03}" dt="2023-03-09T21:02:45.955" v="1872" actId="21"/>
          <ac:spMkLst>
            <pc:docMk/>
            <pc:sldMk cId="459176511" sldId="293"/>
            <ac:spMk id="3" creationId="{C72666AD-2712-3114-6EDD-4DB567F5B834}"/>
          </ac:spMkLst>
        </pc:spChg>
        <pc:spChg chg="mod">
          <ac:chgData name="Lucia Korbeľová" userId="64c5499c86262cb6" providerId="LiveId" clId="{EEA0A77A-0DCD-42A5-B7F3-7D291D62BC03}" dt="2023-03-05T22:32:11.103" v="1290" actId="14100"/>
          <ac:spMkLst>
            <pc:docMk/>
            <pc:sldMk cId="459176511" sldId="293"/>
            <ac:spMk id="871" creationId="{00000000-0000-0000-0000-000000000000}"/>
          </ac:spMkLst>
        </pc:spChg>
        <pc:spChg chg="del mod">
          <ac:chgData name="Lucia Korbeľová" userId="64c5499c86262cb6" providerId="LiveId" clId="{EEA0A77A-0DCD-42A5-B7F3-7D291D62BC03}" dt="2023-03-09T21:02:38.050" v="1871" actId="21"/>
          <ac:spMkLst>
            <pc:docMk/>
            <pc:sldMk cId="459176511" sldId="293"/>
            <ac:spMk id="872" creationId="{00000000-0000-0000-0000-000000000000}"/>
          </ac:spMkLst>
        </pc:spChg>
        <pc:picChg chg="mod modCrop">
          <ac:chgData name="Lucia Korbeľová" userId="64c5499c86262cb6" providerId="LiveId" clId="{EEA0A77A-0DCD-42A5-B7F3-7D291D62BC03}" dt="2023-03-05T22:32:51.099" v="1297" actId="18131"/>
          <ac:picMkLst>
            <pc:docMk/>
            <pc:sldMk cId="459176511" sldId="293"/>
            <ac:picMk id="873" creationId="{00000000-0000-0000-0000-000000000000}"/>
          </ac:picMkLst>
        </pc:picChg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294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295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296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297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298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299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300"/>
        </pc:sldMkLst>
      </pc:sldChg>
      <pc:sldChg chg="del">
        <pc:chgData name="Lucia Korbeľová" userId="64c5499c86262cb6" providerId="LiveId" clId="{EEA0A77A-0DCD-42A5-B7F3-7D291D62BC03}" dt="2023-03-05T21:18:06.028" v="8" actId="2696"/>
        <pc:sldMkLst>
          <pc:docMk/>
          <pc:sldMk cId="0" sldId="301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2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3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4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5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6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7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8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09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0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1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2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3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4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5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6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7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8"/>
        </pc:sldMkLst>
      </pc:sldChg>
      <pc:sldChg chg="del">
        <pc:chgData name="Lucia Korbeľová" userId="64c5499c86262cb6" providerId="LiveId" clId="{EEA0A77A-0DCD-42A5-B7F3-7D291D62BC03}" dt="2023-03-05T21:18:42.733" v="9" actId="2696"/>
        <pc:sldMkLst>
          <pc:docMk/>
          <pc:sldMk cId="0" sldId="319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20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1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2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3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4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5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6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7"/>
        </pc:sldMkLst>
      </pc:sldChg>
      <pc:sldChg chg="del">
        <pc:chgData name="Lucia Korbeľová" userId="64c5499c86262cb6" providerId="LiveId" clId="{EEA0A77A-0DCD-42A5-B7F3-7D291D62BC03}" dt="2023-03-05T21:19:52.027" v="12" actId="2696"/>
        <pc:sldMkLst>
          <pc:docMk/>
          <pc:sldMk cId="0" sldId="328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29"/>
        </pc:sldMkLst>
      </pc:sldChg>
      <pc:sldChg chg="del">
        <pc:chgData name="Lucia Korbeľová" userId="64c5499c86262cb6" providerId="LiveId" clId="{EEA0A77A-0DCD-42A5-B7F3-7D291D62BC03}" dt="2023-03-05T21:19:39.266" v="11" actId="2696"/>
        <pc:sldMkLst>
          <pc:docMk/>
          <pc:sldMk cId="0" sldId="330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1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2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3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4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5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6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7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8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39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0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1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2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3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4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5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6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7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8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49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50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51"/>
        </pc:sldMkLst>
      </pc:sldChg>
      <pc:sldChg chg="del">
        <pc:chgData name="Lucia Korbeľová" userId="64c5499c86262cb6" providerId="LiveId" clId="{EEA0A77A-0DCD-42A5-B7F3-7D291D62BC03}" dt="2023-03-05T21:19:28.791" v="10" actId="2696"/>
        <pc:sldMkLst>
          <pc:docMk/>
          <pc:sldMk cId="0" sldId="352"/>
        </pc:sldMkLst>
      </pc:sldChg>
      <pc:sldMasterChg chg="addSldLayout delSldLayout">
        <pc:chgData name="Lucia Korbeľová" userId="64c5499c86262cb6" providerId="LiveId" clId="{EEA0A77A-0DCD-42A5-B7F3-7D291D62BC03}" dt="2023-03-09T21:14:07.815" v="2404" actId="2696"/>
        <pc:sldMasterMkLst>
          <pc:docMk/>
          <pc:sldMasterMk cId="0" sldId="2147483703"/>
        </pc:sldMasterMkLst>
        <pc:sldLayoutChg chg="del">
          <pc:chgData name="Lucia Korbeľová" userId="64c5499c86262cb6" providerId="LiveId" clId="{EEA0A77A-0DCD-42A5-B7F3-7D291D62BC03}" dt="2023-03-05T21:16:25.159" v="4" actId="2696"/>
          <pc:sldLayoutMkLst>
            <pc:docMk/>
            <pc:sldMasterMk cId="0" sldId="2147483703"/>
            <pc:sldLayoutMk cId="0" sldId="2147483649"/>
          </pc:sldLayoutMkLst>
        </pc:sldLayoutChg>
        <pc:sldLayoutChg chg="add del">
          <pc:chgData name="Lucia Korbeľová" userId="64c5499c86262cb6" providerId="LiveId" clId="{EEA0A77A-0DCD-42A5-B7F3-7D291D62BC03}" dt="2023-03-05T22:07:38.695" v="792" actId="2696"/>
          <pc:sldLayoutMkLst>
            <pc:docMk/>
            <pc:sldMasterMk cId="0" sldId="2147483703"/>
            <pc:sldLayoutMk cId="0" sldId="2147483650"/>
          </pc:sldLayoutMkLst>
        </pc:sldLayoutChg>
        <pc:sldLayoutChg chg="del">
          <pc:chgData name="Lucia Korbeľová" userId="64c5499c86262cb6" providerId="LiveId" clId="{EEA0A77A-0DCD-42A5-B7F3-7D291D62BC03}" dt="2023-03-05T21:16:39.624" v="5" actId="2696"/>
          <pc:sldLayoutMkLst>
            <pc:docMk/>
            <pc:sldMasterMk cId="0" sldId="2147483703"/>
            <pc:sldLayoutMk cId="0" sldId="2147483651"/>
          </pc:sldLayoutMkLst>
        </pc:sldLayoutChg>
        <pc:sldLayoutChg chg="del">
          <pc:chgData name="Lucia Korbeľová" userId="64c5499c86262cb6" providerId="LiveId" clId="{EEA0A77A-0DCD-42A5-B7F3-7D291D62BC03}" dt="2023-03-05T21:19:52.027" v="12" actId="2696"/>
          <pc:sldLayoutMkLst>
            <pc:docMk/>
            <pc:sldMasterMk cId="0" sldId="2147483703"/>
            <pc:sldLayoutMk cId="0" sldId="2147483652"/>
          </pc:sldLayoutMkLst>
        </pc:sldLayoutChg>
        <pc:sldLayoutChg chg="del">
          <pc:chgData name="Lucia Korbeľová" userId="64c5499c86262cb6" providerId="LiveId" clId="{EEA0A77A-0DCD-42A5-B7F3-7D291D62BC03}" dt="2023-03-05T21:19:52.027" v="12" actId="2696"/>
          <pc:sldLayoutMkLst>
            <pc:docMk/>
            <pc:sldMasterMk cId="0" sldId="2147483703"/>
            <pc:sldLayoutMk cId="0" sldId="2147483653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54"/>
          </pc:sldLayoutMkLst>
        </pc:sldLayoutChg>
        <pc:sldLayoutChg chg="del">
          <pc:chgData name="Lucia Korbeľová" userId="64c5499c86262cb6" providerId="LiveId" clId="{EEA0A77A-0DCD-42A5-B7F3-7D291D62BC03}" dt="2023-03-05T21:17:23.732" v="6" actId="2696"/>
          <pc:sldLayoutMkLst>
            <pc:docMk/>
            <pc:sldMasterMk cId="0" sldId="2147483703"/>
            <pc:sldLayoutMk cId="0" sldId="2147483656"/>
          </pc:sldLayoutMkLst>
        </pc:sldLayoutChg>
        <pc:sldLayoutChg chg="del">
          <pc:chgData name="Lucia Korbeľová" userId="64c5499c86262cb6" providerId="LiveId" clId="{EEA0A77A-0DCD-42A5-B7F3-7D291D62BC03}" dt="2023-03-05T21:17:23.732" v="6" actId="2696"/>
          <pc:sldLayoutMkLst>
            <pc:docMk/>
            <pc:sldMasterMk cId="0" sldId="2147483703"/>
            <pc:sldLayoutMk cId="0" sldId="2147483657"/>
          </pc:sldLayoutMkLst>
        </pc:sldLayoutChg>
        <pc:sldLayoutChg chg="del">
          <pc:chgData name="Lucia Korbeľová" userId="64c5499c86262cb6" providerId="LiveId" clId="{EEA0A77A-0DCD-42A5-B7F3-7D291D62BC03}" dt="2023-03-05T21:15:38.197" v="0" actId="2696"/>
          <pc:sldLayoutMkLst>
            <pc:docMk/>
            <pc:sldMasterMk cId="0" sldId="2147483703"/>
            <pc:sldLayoutMk cId="0" sldId="2147483659"/>
          </pc:sldLayoutMkLst>
        </pc:sldLayoutChg>
        <pc:sldLayoutChg chg="del">
          <pc:chgData name="Lucia Korbeľová" userId="64c5499c86262cb6" providerId="LiveId" clId="{EEA0A77A-0DCD-42A5-B7F3-7D291D62BC03}" dt="2023-03-05T21:15:40.447" v="1" actId="2696"/>
          <pc:sldLayoutMkLst>
            <pc:docMk/>
            <pc:sldMasterMk cId="0" sldId="2147483703"/>
            <pc:sldLayoutMk cId="0" sldId="2147483660"/>
          </pc:sldLayoutMkLst>
        </pc:sldLayoutChg>
        <pc:sldLayoutChg chg="del">
          <pc:chgData name="Lucia Korbeľová" userId="64c5499c86262cb6" providerId="LiveId" clId="{EEA0A77A-0DCD-42A5-B7F3-7D291D62BC03}" dt="2023-03-05T21:15:49.770" v="2" actId="2696"/>
          <pc:sldLayoutMkLst>
            <pc:docMk/>
            <pc:sldMasterMk cId="0" sldId="2147483703"/>
            <pc:sldLayoutMk cId="0" sldId="2147483661"/>
          </pc:sldLayoutMkLst>
        </pc:sldLayoutChg>
        <pc:sldLayoutChg chg="del">
          <pc:chgData name="Lucia Korbeľová" userId="64c5499c86262cb6" providerId="LiveId" clId="{EEA0A77A-0DCD-42A5-B7F3-7D291D62BC03}" dt="2023-03-05T21:15:49.770" v="2" actId="2696"/>
          <pc:sldLayoutMkLst>
            <pc:docMk/>
            <pc:sldMasterMk cId="0" sldId="2147483703"/>
            <pc:sldLayoutMk cId="0" sldId="2147483662"/>
          </pc:sldLayoutMkLst>
        </pc:sldLayoutChg>
        <pc:sldLayoutChg chg="del">
          <pc:chgData name="Lucia Korbeľová" userId="64c5499c86262cb6" providerId="LiveId" clId="{EEA0A77A-0DCD-42A5-B7F3-7D291D62BC03}" dt="2023-03-05T22:07:35.963" v="791" actId="2696"/>
          <pc:sldLayoutMkLst>
            <pc:docMk/>
            <pc:sldMasterMk cId="0" sldId="2147483703"/>
            <pc:sldLayoutMk cId="0" sldId="2147483663"/>
          </pc:sldLayoutMkLst>
        </pc:sldLayoutChg>
        <pc:sldLayoutChg chg="del">
          <pc:chgData name="Lucia Korbeľová" userId="64c5499c86262cb6" providerId="LiveId" clId="{EEA0A77A-0DCD-42A5-B7F3-7D291D62BC03}" dt="2023-03-05T21:15:58.731" v="3" actId="2696"/>
          <pc:sldLayoutMkLst>
            <pc:docMk/>
            <pc:sldMasterMk cId="0" sldId="2147483703"/>
            <pc:sldLayoutMk cId="0" sldId="2147483664"/>
          </pc:sldLayoutMkLst>
        </pc:sldLayoutChg>
        <pc:sldLayoutChg chg="del">
          <pc:chgData name="Lucia Korbeľová" userId="64c5499c86262cb6" providerId="LiveId" clId="{EEA0A77A-0DCD-42A5-B7F3-7D291D62BC03}" dt="2023-03-05T22:07:35.963" v="791" actId="2696"/>
          <pc:sldLayoutMkLst>
            <pc:docMk/>
            <pc:sldMasterMk cId="0" sldId="2147483703"/>
            <pc:sldLayoutMk cId="0" sldId="2147483665"/>
          </pc:sldLayoutMkLst>
        </pc:sldLayoutChg>
        <pc:sldLayoutChg chg="del">
          <pc:chgData name="Lucia Korbeľová" userId="64c5499c86262cb6" providerId="LiveId" clId="{EEA0A77A-0DCD-42A5-B7F3-7D291D62BC03}" dt="2023-03-05T21:16:25.159" v="4" actId="2696"/>
          <pc:sldLayoutMkLst>
            <pc:docMk/>
            <pc:sldMasterMk cId="0" sldId="2147483703"/>
            <pc:sldLayoutMk cId="0" sldId="2147483666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67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68"/>
          </pc:sldLayoutMkLst>
        </pc:sldLayoutChg>
        <pc:sldLayoutChg chg="del">
          <pc:chgData name="Lucia Korbeľová" userId="64c5499c86262cb6" providerId="LiveId" clId="{EEA0A77A-0DCD-42A5-B7F3-7D291D62BC03}" dt="2023-03-05T21:16:39.624" v="5" actId="2696"/>
          <pc:sldLayoutMkLst>
            <pc:docMk/>
            <pc:sldMasterMk cId="0" sldId="2147483703"/>
            <pc:sldLayoutMk cId="0" sldId="2147483669"/>
          </pc:sldLayoutMkLst>
        </pc:sldLayoutChg>
        <pc:sldLayoutChg chg="del">
          <pc:chgData name="Lucia Korbeľová" userId="64c5499c86262cb6" providerId="LiveId" clId="{EEA0A77A-0DCD-42A5-B7F3-7D291D62BC03}" dt="2023-03-05T21:17:23.732" v="6" actId="2696"/>
          <pc:sldLayoutMkLst>
            <pc:docMk/>
            <pc:sldMasterMk cId="0" sldId="2147483703"/>
            <pc:sldLayoutMk cId="0" sldId="2147483670"/>
          </pc:sldLayoutMkLst>
        </pc:sldLayoutChg>
        <pc:sldLayoutChg chg="del">
          <pc:chgData name="Lucia Korbeľová" userId="64c5499c86262cb6" providerId="LiveId" clId="{EEA0A77A-0DCD-42A5-B7F3-7D291D62BC03}" dt="2023-03-05T21:17:23.732" v="6" actId="2696"/>
          <pc:sldLayoutMkLst>
            <pc:docMk/>
            <pc:sldMasterMk cId="0" sldId="2147483703"/>
            <pc:sldLayoutMk cId="0" sldId="2147483671"/>
          </pc:sldLayoutMkLst>
        </pc:sldLayoutChg>
        <pc:sldLayoutChg chg="del">
          <pc:chgData name="Lucia Korbeľová" userId="64c5499c86262cb6" providerId="LiveId" clId="{EEA0A77A-0DCD-42A5-B7F3-7D291D62BC03}" dt="2023-03-05T21:17:23.732" v="6" actId="2696"/>
          <pc:sldLayoutMkLst>
            <pc:docMk/>
            <pc:sldMasterMk cId="0" sldId="2147483703"/>
            <pc:sldLayoutMk cId="0" sldId="2147483672"/>
          </pc:sldLayoutMkLst>
        </pc:sldLayoutChg>
        <pc:sldLayoutChg chg="del">
          <pc:chgData name="Lucia Korbeľová" userId="64c5499c86262cb6" providerId="LiveId" clId="{EEA0A77A-0DCD-42A5-B7F3-7D291D62BC03}" dt="2023-03-05T21:17:23.732" v="6" actId="2696"/>
          <pc:sldLayoutMkLst>
            <pc:docMk/>
            <pc:sldMasterMk cId="0" sldId="2147483703"/>
            <pc:sldLayoutMk cId="0" sldId="2147483673"/>
          </pc:sldLayoutMkLst>
        </pc:sldLayoutChg>
        <pc:sldLayoutChg chg="del">
          <pc:chgData name="Lucia Korbeľová" userId="64c5499c86262cb6" providerId="LiveId" clId="{EEA0A77A-0DCD-42A5-B7F3-7D291D62BC03}" dt="2023-03-05T21:17:32.911" v="7" actId="2696"/>
          <pc:sldLayoutMkLst>
            <pc:docMk/>
            <pc:sldMasterMk cId="0" sldId="2147483703"/>
            <pc:sldLayoutMk cId="0" sldId="2147483674"/>
          </pc:sldLayoutMkLst>
        </pc:sldLayoutChg>
        <pc:sldLayoutChg chg="del">
          <pc:chgData name="Lucia Korbeľová" userId="64c5499c86262cb6" providerId="LiveId" clId="{EEA0A77A-0DCD-42A5-B7F3-7D291D62BC03}" dt="2023-03-09T21:14:07.815" v="2404" actId="2696"/>
          <pc:sldLayoutMkLst>
            <pc:docMk/>
            <pc:sldMasterMk cId="0" sldId="2147483703"/>
            <pc:sldLayoutMk cId="0" sldId="2147483675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76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77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78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79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80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81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2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3"/>
          </pc:sldLayoutMkLst>
        </pc:sldLayoutChg>
        <pc:sldLayoutChg chg="del">
          <pc:chgData name="Lucia Korbeľová" userId="64c5499c86262cb6" providerId="LiveId" clId="{EEA0A77A-0DCD-42A5-B7F3-7D291D62BC03}" dt="2023-03-05T21:18:06.028" v="8" actId="2696"/>
          <pc:sldLayoutMkLst>
            <pc:docMk/>
            <pc:sldMasterMk cId="0" sldId="2147483703"/>
            <pc:sldLayoutMk cId="0" sldId="2147483684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5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6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7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8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89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90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91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92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93"/>
          </pc:sldLayoutMkLst>
        </pc:sldLayoutChg>
        <pc:sldLayoutChg chg="del">
          <pc:chgData name="Lucia Korbeľová" userId="64c5499c86262cb6" providerId="LiveId" clId="{EEA0A77A-0DCD-42A5-B7F3-7D291D62BC03}" dt="2023-03-05T21:18:42.733" v="9" actId="2696"/>
          <pc:sldLayoutMkLst>
            <pc:docMk/>
            <pc:sldMasterMk cId="0" sldId="2147483703"/>
            <pc:sldLayoutMk cId="0" sldId="2147483694"/>
          </pc:sldLayoutMkLst>
        </pc:sldLayoutChg>
        <pc:sldLayoutChg chg="del">
          <pc:chgData name="Lucia Korbeľová" userId="64c5499c86262cb6" providerId="LiveId" clId="{EEA0A77A-0DCD-42A5-B7F3-7D291D62BC03}" dt="2023-03-05T21:19:28.791" v="10" actId="2696"/>
          <pc:sldLayoutMkLst>
            <pc:docMk/>
            <pc:sldMasterMk cId="0" sldId="2147483703"/>
            <pc:sldLayoutMk cId="0" sldId="2147483695"/>
          </pc:sldLayoutMkLst>
        </pc:sldLayoutChg>
      </pc:sldMasterChg>
      <pc:sldMasterChg chg="del delSldLayout">
        <pc:chgData name="Lucia Korbeľová" userId="64c5499c86262cb6" providerId="LiveId" clId="{EEA0A77A-0DCD-42A5-B7F3-7D291D62BC03}" dt="2023-03-05T21:19:39.266" v="11" actId="2696"/>
        <pc:sldMasterMkLst>
          <pc:docMk/>
          <pc:sldMasterMk cId="0" sldId="2147483704"/>
        </pc:sldMasterMkLst>
        <pc:sldLayoutChg chg="del">
          <pc:chgData name="Lucia Korbeľová" userId="64c5499c86262cb6" providerId="LiveId" clId="{EEA0A77A-0DCD-42A5-B7F3-7D291D62BC03}" dt="2023-03-05T21:19:39.266" v="11" actId="2696"/>
          <pc:sldLayoutMkLst>
            <pc:docMk/>
            <pc:sldMasterMk cId="0" sldId="2147483704"/>
            <pc:sldLayoutMk cId="0" sldId="2147483700"/>
          </pc:sldLayoutMkLst>
        </pc:sldLayoutChg>
      </pc:sldMasterChg>
      <pc:sldMasterChg chg="del delSldLayout">
        <pc:chgData name="Lucia Korbeľová" userId="64c5499c86262cb6" providerId="LiveId" clId="{EEA0A77A-0DCD-42A5-B7F3-7D291D62BC03}" dt="2023-03-05T21:19:28.791" v="10" actId="2696"/>
        <pc:sldMasterMkLst>
          <pc:docMk/>
          <pc:sldMasterMk cId="0" sldId="2147483705"/>
        </pc:sldMasterMkLst>
        <pc:sldLayoutChg chg="del">
          <pc:chgData name="Lucia Korbeľová" userId="64c5499c86262cb6" providerId="LiveId" clId="{EEA0A77A-0DCD-42A5-B7F3-7D291D62BC03}" dt="2023-03-05T21:19:28.791" v="10" actId="2696"/>
          <pc:sldLayoutMkLst>
            <pc:docMk/>
            <pc:sldMasterMk cId="0" sldId="2147483705"/>
            <pc:sldLayoutMk cId="0" sldId="2147483701"/>
          </pc:sldLayoutMkLst>
        </pc:sldLayoutChg>
        <pc:sldLayoutChg chg="del">
          <pc:chgData name="Lucia Korbeľová" userId="64c5499c86262cb6" providerId="LiveId" clId="{EEA0A77A-0DCD-42A5-B7F3-7D291D62BC03}" dt="2023-03-05T21:19:28.791" v="10" actId="2696"/>
          <pc:sldLayoutMkLst>
            <pc:docMk/>
            <pc:sldMasterMk cId="0" sldId="2147483705"/>
            <pc:sldLayoutMk cId="0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39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85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3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46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5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009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Softvérová podpora vyučovania matematiky </a:t>
            </a:r>
            <a:r>
              <a:rPr lang="sk-SK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Hejného</a:t>
            </a:r>
            <a:r>
              <a:rPr lang="sk-SK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metódou</a:t>
            </a:r>
            <a:endParaRPr sz="4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39950" y="34533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Prostredie Váhy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483;p59">
            <a:extLst>
              <a:ext uri="{FF2B5EF4-FFF2-40B4-BE49-F238E27FC236}">
                <a16:creationId xmlns:a16="http://schemas.microsoft.com/office/drawing/2014/main" id="{A9DA8EE7-3067-C979-07DC-D147D5FFD292}"/>
              </a:ext>
            </a:extLst>
          </p:cNvPr>
          <p:cNvSpPr txBox="1">
            <a:spLocks/>
          </p:cNvSpPr>
          <p:nvPr/>
        </p:nvSpPr>
        <p:spPr>
          <a:xfrm>
            <a:off x="3100688" y="4311379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Lucia Korbeľová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202131" y="1123123"/>
            <a:ext cx="5216892" cy="3344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Školiteľ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RNDr. Peter </a:t>
            </a:r>
            <a:r>
              <a:rPr lang="sk-SK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Borovanský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PhD.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Cieľ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Vytvorenie mobilnej aplikácie, ktorá umožní žiakom 5. a 6. ročníka riešiť rôzne úlohy z prostredia Váhy </a:t>
            </a:r>
            <a:r>
              <a:rPr lang="sk-SK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Hejného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matematiky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Generovanie príkladov s gradáciou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Tvorba vlastných príkladov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Váhy – grafická reprezentácia rovníc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bakalárskej práci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8" name="Google Shape;548;p65"/>
          <p:cNvPicPr preferRelativeResize="0"/>
          <p:nvPr/>
        </p:nvPicPr>
        <p:blipFill rotWithShape="1">
          <a:blip r:embed="rId3"/>
          <a:srcRect l="53" t="-1" r="245" b="-552"/>
          <a:stretch/>
        </p:blipFill>
        <p:spPr>
          <a:xfrm>
            <a:off x="5553777" y="1819175"/>
            <a:ext cx="3388092" cy="188655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13225" y="1450993"/>
            <a:ext cx="6423072" cy="3016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Október – November - December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Naštudovanie príkladov v učebniciach pre 5. a 6. ročník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Navštívenie hodiny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 levelov a ich gradácie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Prvotný návrh dizajnu a funkcionality aplikácie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práce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464746" y="1450991"/>
            <a:ext cx="4226524" cy="324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Január – február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Práca na prototype aplikácie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Dátová štruktúra </a:t>
            </a:r>
            <a:r>
              <a:rPr lang="sk-SK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diofantických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rovníc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Solver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diofantických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rovníc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Generátor </a:t>
            </a:r>
            <a:r>
              <a:rPr lang="sk-SK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diofantických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rovníc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práce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873;p88">
            <a:extLst>
              <a:ext uri="{FF2B5EF4-FFF2-40B4-BE49-F238E27FC236}">
                <a16:creationId xmlns:a16="http://schemas.microsoft.com/office/drawing/2014/main" id="{D10E196B-5D7C-92D7-8889-0B15FADB5570}"/>
              </a:ext>
            </a:extLst>
          </p:cNvPr>
          <p:cNvPicPr preferRelativeResize="0"/>
          <p:nvPr/>
        </p:nvPicPr>
        <p:blipFill rotWithShape="1">
          <a:blip r:embed="rId3"/>
          <a:srcRect l="1274" t="17767" r="1125" b="1361"/>
          <a:stretch/>
        </p:blipFill>
        <p:spPr>
          <a:xfrm>
            <a:off x="4799405" y="1731688"/>
            <a:ext cx="4066300" cy="225390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741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13225" y="1155346"/>
            <a:ext cx="7566071" cy="3543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Marec </a:t>
            </a: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Vytvorenie prvých troch úrovní príkladov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Písanie východiskovej kapitoly bakalárskej práce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Apríl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Pridanie editora vlastných úloh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Prvé testovanie v škole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Máj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Dopísanie bakalárskej práce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Úprava aplikácie podľa feedbacku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 práce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3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49" y="1682000"/>
            <a:ext cx="6250285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http://blog.h-mat.cz/didakticka-prostredi/vahy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126602" y="2007180"/>
            <a:ext cx="7064100" cy="112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500" dirty="0"/>
              <a:t>Ďakujem za pozornosť</a:t>
            </a:r>
            <a:endParaRPr sz="4500" dirty="0"/>
          </a:p>
        </p:txBody>
      </p:sp>
      <p:sp>
        <p:nvSpPr>
          <p:cNvPr id="2" name="Google Shape;483;p59">
            <a:extLst>
              <a:ext uri="{FF2B5EF4-FFF2-40B4-BE49-F238E27FC236}">
                <a16:creationId xmlns:a16="http://schemas.microsoft.com/office/drawing/2014/main" id="{A9DA8EE7-3067-C979-07DC-D147D5FFD292}"/>
              </a:ext>
            </a:extLst>
          </p:cNvPr>
          <p:cNvSpPr txBox="1">
            <a:spLocks/>
          </p:cNvSpPr>
          <p:nvPr/>
        </p:nvSpPr>
        <p:spPr>
          <a:xfrm>
            <a:off x="2956309" y="4176625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sk-SK" sz="2400" dirty="0">
                <a:solidFill>
                  <a:schemeClr val="dk1"/>
                </a:solidFill>
              </a:rPr>
              <a:t>Lucia Korbeľová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87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E3E7F0"/>
      </a:lt1>
      <a:dk2>
        <a:srgbClr val="000000"/>
      </a:dk2>
      <a:lt2>
        <a:srgbClr val="E3E7F0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155</Words>
  <Application>Microsoft Office PowerPoint</Application>
  <PresentationFormat>Prezentácia na obrazovke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Vidaloka</vt:lpstr>
      <vt:lpstr>Montserrat</vt:lpstr>
      <vt:lpstr>Arial</vt:lpstr>
      <vt:lpstr>Calibri</vt:lpstr>
      <vt:lpstr>Minimalist Business Slides XL by Slidesgo</vt:lpstr>
      <vt:lpstr>Softvérová podpora vyučovania matematiky Hejného metódou</vt:lpstr>
      <vt:lpstr>O bakalárskej práci</vt:lpstr>
      <vt:lpstr>Postup práce</vt:lpstr>
      <vt:lpstr>Postup práce</vt:lpstr>
      <vt:lpstr>Plán práce</vt:lpstr>
      <vt:lpstr>Zdroje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Softvérová podpora vyučovania matematiky Hejného metódou</dc:title>
  <cp:lastModifiedBy>Lucia Korbeľová</cp:lastModifiedBy>
  <cp:revision>1</cp:revision>
  <dcterms:modified xsi:type="dcterms:W3CDTF">2023-03-13T10:08:31Z</dcterms:modified>
</cp:coreProperties>
</file>