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2" r:id="rId11"/>
    <p:sldId id="269" r:id="rId12"/>
    <p:sldId id="264" r:id="rId13"/>
    <p:sldId id="270" r:id="rId14"/>
    <p:sldId id="261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3ABC"/>
    <a:srgbClr val="F39C12"/>
    <a:srgbClr val="FAC6F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6A63F-2B13-4CF6-9B9D-C1412C8B957D}" v="683" dt="2022-04-04T20:07:59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30D75-D63A-47B5-9FDD-2A700B513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179556-7A0A-4E7C-8BB6-A016F8B4A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F05577-E19D-4CD5-9083-B76B521A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D94F-38F8-48B2-B87C-C956FC29A046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7C9A10-6BF4-46DF-9807-6F9FEBF58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EBF8EA9-6D5F-4013-9686-DA901B3F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8A08-4052-42CD-A58D-4D18127350B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838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4F750-F5A0-4624-9B74-D7D595C8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6048D59-7DB5-40F5-B1A4-96CBD5206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28AC7A6-D6F3-4F77-8530-9753A82E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D94F-38F8-48B2-B87C-C956FC29A046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44B68FF-2583-480A-A322-CB079BED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1784024-244A-4FC5-B1B3-8D602EE6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8A08-4052-42CD-A58D-4D18127350B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076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095C41F-24D5-4D01-BFAA-3F6426AC6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E7753D7-D02A-4D81-A04E-B187283B9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A55C99F-CEFF-4BD3-8806-BF08CEC9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D94F-38F8-48B2-B87C-C956FC29A046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43F0769-A959-4630-BFC8-68A8E467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7AACC92-8EEC-436D-BFB5-A80DBA2F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8A08-4052-42CD-A58D-4D18127350B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18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A952A-74A5-40B6-BFD6-0649B66F5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B3B67B-1362-430B-971D-2F6FBF02B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309653-8019-4CC5-A16A-B7269C73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D94F-38F8-48B2-B87C-C956FC29A046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AB23A1-0C20-4C48-8110-FBEA3FB8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997CAD8-FE69-4B19-A0E0-4FC3AA99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8A08-4052-42CD-A58D-4D18127350B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44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9C9F6-EDBE-4E07-B33A-C995E4F9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0DD686-8A6F-41E4-BB02-21715B285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B7CAF9-8F12-455F-BEA4-4592D3B2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D94F-38F8-48B2-B87C-C956FC29A046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42593DD-12E5-4054-B23C-D9FB6588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F1EAFC4-CD0F-4F14-8BBD-D5C764A3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8A08-4052-42CD-A58D-4D18127350B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11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ED3B1E-7E7F-4E8F-A093-FBF47A0A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32A1D6-9AEB-4CFE-9C29-6C9F54723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743C6A7-9415-4ACC-B254-01449D961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FA2AE46-5019-45F9-B938-50AA7A44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D94F-38F8-48B2-B87C-C956FC29A046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DC46AF-18B3-4D89-BAB0-257243DA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C850370-C789-425E-B7AF-A921507F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8A08-4052-42CD-A58D-4D18127350B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95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C9D51-C0F0-42C6-8D9E-85A7F883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1B7E75-9DA2-4314-B6F8-088F654D2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06CC23F-645F-4492-B521-943B6C6E7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90847B-C9DD-425F-A8AE-18873F3C9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5E79E41-009F-4E95-AB3E-7B8C9D443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73D78FC-5888-46B2-8A03-5B15CD93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D94F-38F8-48B2-B87C-C956FC29A046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B2E858E-4064-42F2-8E89-7B7BC8C77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E95F6CD7-E23D-40CD-B84C-22DC99C3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8A08-4052-42CD-A58D-4D18127350B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78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413EC-B16D-4EB8-AE4F-BCC18FEC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A1206D5-A1A7-47AE-A3EE-B7BA017B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D94F-38F8-48B2-B87C-C956FC29A046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D85C321-16D8-4DB1-B678-4F3C712A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DD0C67E-1608-48B4-9FE6-0D4C5701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8A08-4052-42CD-A58D-4D18127350B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181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465BE91-BAB5-4DF2-9733-CD5F693E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D94F-38F8-48B2-B87C-C956FC29A046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D619CB2-8F19-4E16-9C71-7277E517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FA6FF2A-BF22-45BF-ADF2-7C738F6A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8A08-4052-42CD-A58D-4D18127350B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710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2F12B-0BEF-4143-8D69-4940072E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B62A6E-9129-4883-A0F9-3F39A2704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D1CF4C-09D6-47CB-B7BF-D1CFE0804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1EC58A6-CE14-4E34-9CE9-A6377088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D94F-38F8-48B2-B87C-C956FC29A046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4DA091C-2138-45CB-9217-4217002F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9A54196-6342-499B-A3CB-658ED023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8A08-4052-42CD-A58D-4D18127350B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050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57B97-5E14-46E4-BBE3-5288C5D5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5DA6E65-97A8-4718-8E00-4F4EB2B2E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350F43-311A-4466-BAB3-3935CF78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6074250-0653-4B0E-8E73-0B655871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D94F-38F8-48B2-B87C-C956FC29A046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AEBBFA2-4B85-4C5C-838C-80FE0582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A49BBD2-09DC-4632-8075-DD6D3615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8A08-4052-42CD-A58D-4D18127350B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208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F10F917-5BD2-4604-9A05-02ADBA37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7BECE3-41F1-49AB-A798-3A5F406A2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209B1E5-997D-4DD1-8F57-379E589E9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D94F-38F8-48B2-B87C-C956FC29A046}" type="datetimeFigureOut">
              <a:rPr lang="sk-SK" smtClean="0"/>
              <a:t>4. 4. 2022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838F982-EDED-4E99-9B23-AD85C5CEF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A213AED-57EB-4326-A6A6-F8623FCDD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8A08-4052-42CD-A58D-4D18127350B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528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6921EC-F874-42C1-ABDE-F551AFAB3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200" y="508000"/>
            <a:ext cx="8051027" cy="3368801"/>
          </a:xfrm>
        </p:spPr>
        <p:txBody>
          <a:bodyPr>
            <a:normAutofit/>
          </a:bodyPr>
          <a:lstStyle/>
          <a:p>
            <a:r>
              <a:rPr lang="sk-SK" dirty="0"/>
              <a:t>Aplikácia </a:t>
            </a:r>
            <a:br>
              <a:rPr lang="en-GB" dirty="0"/>
            </a:br>
            <a:r>
              <a:rPr lang="sk-SK" dirty="0"/>
              <a:t>na tvorbu testov pre žiakov so ŠVVP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1B787C-5CD8-4567-869E-D85D6707D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Školiteľ: Mgr. Lucia Budinská, PhD.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sk-SK" dirty="0"/>
              <a:t>Mattová Michaela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5D2400D-2308-4A72-82A3-3B226B61D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38" y="2289089"/>
            <a:ext cx="1510764" cy="15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E5805-887B-4795-8F18-FF51E2FD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6498FC-1DCC-46E2-88F3-512E2B010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122AC26-8CAF-425F-989B-8068BBFB9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1364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9" name="Rectangle 7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0" name="Freeform: Shape 7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41" name="Nadpis 1">
            <a:extLst>
              <a:ext uri="{FF2B5EF4-FFF2-40B4-BE49-F238E27FC236}">
                <a16:creationId xmlns:a16="http://schemas.microsoft.com/office/drawing/2014/main" id="{F31D0D63-B174-49BF-BA7E-F8556C9C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1656080"/>
            <a:ext cx="3855720" cy="3129280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latin typeface="Agency FB" panose="020B0503020202020204" pitchFamily="34" charset="0"/>
              </a:rPr>
              <a:t>Generovanie hesla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58D45B9-0F6F-4C6D-AC21-D01DDE99E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32" b="57720"/>
          <a:stretch/>
        </p:blipFill>
        <p:spPr bwMode="auto">
          <a:xfrm>
            <a:off x="5293057" y="1567930"/>
            <a:ext cx="6155141" cy="39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1458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6C21F-FCD0-4B74-B977-A8625AE9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2AB39C-4929-43D5-B0D0-E719C94BE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8766D51-3AE0-4B82-9D2E-237B20115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8783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9A6E2-60DB-48B9-8ACA-9C4BBE02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6568D61-1179-4F55-BC3D-208E4A02E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EB88897-B2D8-4B2E-A1FC-4B21BBD0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75" y="0"/>
            <a:ext cx="3168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C2D723BF-6064-45B3-804C-CA79EBE1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15" y="0"/>
            <a:ext cx="3168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2330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63870A-8171-4AD4-A2C6-3EE978C6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/>
              <a:t>Ďakujem za pozornosť!</a:t>
            </a:r>
          </a:p>
        </p:txBody>
      </p:sp>
      <p:sp>
        <p:nvSpPr>
          <p:cNvPr id="58" name="Freeform: Shape 4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4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CEEAF7B-0171-48FF-9EC9-8CAF6D4B2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38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6B8B7C-BD55-4C63-B7D7-7FC6D064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sk-SK" sz="5400" dirty="0"/>
              <a:t>Základné informácie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E9812A-8681-4065-9704-6F6A0F664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0"/>
            <a:ext cx="6224335" cy="6090447"/>
          </a:xfrm>
        </p:spPr>
        <p:txBody>
          <a:bodyPr anchor="ctr">
            <a:normAutofit/>
          </a:bodyPr>
          <a:lstStyle/>
          <a:p>
            <a:r>
              <a:rPr lang="sk-SK" sz="2200" dirty="0"/>
              <a:t>Aplikácia určená pre žiakov so ŠVVP na druhom stupni ZŠ</a:t>
            </a:r>
          </a:p>
          <a:p>
            <a:r>
              <a:rPr lang="sk-SK" sz="2200" dirty="0"/>
              <a:t>Dve používateľské rozhrania:</a:t>
            </a:r>
          </a:p>
          <a:p>
            <a:pPr lvl="1"/>
            <a:r>
              <a:rPr lang="sk-SK" sz="2200" dirty="0"/>
              <a:t>Učiteľ </a:t>
            </a:r>
          </a:p>
          <a:p>
            <a:pPr lvl="2">
              <a:buClr>
                <a:srgbClr val="F1850F"/>
              </a:buClr>
              <a:buFont typeface="Cambria Math" panose="02040503050406030204" pitchFamily="18" charset="0"/>
              <a:buChar char="⇒"/>
            </a:pPr>
            <a:r>
              <a:rPr lang="sk-SK" sz="2200" dirty="0"/>
              <a:t>Zobrazenie žiakov so špecifickými potrebami</a:t>
            </a:r>
          </a:p>
          <a:p>
            <a:pPr lvl="2">
              <a:buClr>
                <a:srgbClr val="F1850F"/>
              </a:buClr>
              <a:buFont typeface="Cambria Math" panose="02040503050406030204" pitchFamily="18" charset="0"/>
              <a:buChar char="⇒"/>
            </a:pPr>
            <a:r>
              <a:rPr lang="sk-SK" sz="2200" dirty="0"/>
              <a:t>Priradiť k žiakov</a:t>
            </a:r>
            <a:r>
              <a:rPr lang="en-GB" sz="2200" dirty="0" err="1"/>
              <a:t>i</a:t>
            </a:r>
            <a:r>
              <a:rPr lang="sk-SK" sz="2200" dirty="0"/>
              <a:t> potreby</a:t>
            </a:r>
          </a:p>
          <a:p>
            <a:pPr lvl="2">
              <a:buClr>
                <a:srgbClr val="F1850F"/>
              </a:buClr>
              <a:buFont typeface="Cambria Math" panose="02040503050406030204" pitchFamily="18" charset="0"/>
              <a:buChar char="⇒"/>
            </a:pPr>
            <a:r>
              <a:rPr lang="sk-SK" sz="2200" dirty="0"/>
              <a:t>Hromadná registrácia žiakov</a:t>
            </a:r>
          </a:p>
          <a:p>
            <a:pPr lvl="2">
              <a:buClr>
                <a:srgbClr val="F1850F"/>
              </a:buClr>
              <a:buFont typeface="Cambria Math" panose="02040503050406030204" pitchFamily="18" charset="0"/>
              <a:buChar char="⇒"/>
            </a:pPr>
            <a:r>
              <a:rPr lang="sk-SK" sz="2200" dirty="0"/>
              <a:t>Vytvorenie testov</a:t>
            </a:r>
          </a:p>
          <a:p>
            <a:pPr lvl="2">
              <a:buClr>
                <a:srgbClr val="F1850F"/>
              </a:buClr>
              <a:buFont typeface="Cambria Math" panose="02040503050406030204" pitchFamily="18" charset="0"/>
              <a:buChar char="⇒"/>
            </a:pPr>
            <a:r>
              <a:rPr lang="sk-SK" sz="2200" dirty="0"/>
              <a:t>Zobrazenie dosiahnutých výsledkov</a:t>
            </a:r>
          </a:p>
          <a:p>
            <a:pPr lvl="2">
              <a:buClr>
                <a:srgbClr val="F1850F"/>
              </a:buClr>
              <a:buFont typeface="Cambria Math" panose="02040503050406030204" pitchFamily="18" charset="0"/>
              <a:buChar char="⇒"/>
            </a:pPr>
            <a:r>
              <a:rPr lang="sk-SK" sz="2200" dirty="0"/>
              <a:t>Výber testov spomedzi uložených</a:t>
            </a:r>
          </a:p>
          <a:p>
            <a:pPr marL="914400" lvl="2" indent="0">
              <a:buNone/>
            </a:pPr>
            <a:endParaRPr lang="sk-SK" sz="2200" dirty="0"/>
          </a:p>
          <a:p>
            <a:pPr lvl="1"/>
            <a:r>
              <a:rPr lang="sk-SK" sz="2200" dirty="0"/>
              <a:t>Žiak</a:t>
            </a:r>
          </a:p>
          <a:p>
            <a:pPr lvl="2">
              <a:buClr>
                <a:srgbClr val="F25712"/>
              </a:buClr>
              <a:buFont typeface="Cambria Math" panose="02040503050406030204" pitchFamily="18" charset="0"/>
              <a:buChar char="⇒"/>
            </a:pPr>
            <a:r>
              <a:rPr lang="sk-SK" sz="2200" dirty="0"/>
              <a:t>registruje konto/prihlási sa do konta</a:t>
            </a:r>
          </a:p>
          <a:p>
            <a:pPr lvl="2">
              <a:buClr>
                <a:srgbClr val="F25712"/>
              </a:buClr>
              <a:buFont typeface="Cambria Math" panose="02040503050406030204" pitchFamily="18" charset="0"/>
              <a:buChar char="⇒"/>
            </a:pPr>
            <a:r>
              <a:rPr lang="sk-SK" sz="2200" dirty="0"/>
              <a:t>Vyplní test</a:t>
            </a:r>
          </a:p>
          <a:p>
            <a:pPr lvl="2">
              <a:buClr>
                <a:srgbClr val="F25712"/>
              </a:buClr>
              <a:buFont typeface="Cambria Math" panose="02040503050406030204" pitchFamily="18" charset="0"/>
              <a:buChar char="⇒"/>
            </a:pPr>
            <a:r>
              <a:rPr lang="sk-SK" sz="2200" dirty="0"/>
              <a:t>Zobrazenie výsledkov</a:t>
            </a:r>
          </a:p>
          <a:p>
            <a:pPr lvl="1"/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345090228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A769C9-A173-4F7B-A757-53BD4643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816"/>
            <a:ext cx="10515600" cy="1325563"/>
          </a:xfrm>
        </p:spPr>
        <p:txBody>
          <a:bodyPr>
            <a:normAutofit/>
          </a:bodyPr>
          <a:lstStyle/>
          <a:p>
            <a:r>
              <a:rPr lang="sk-SK" sz="5400" dirty="0"/>
              <a:t>Typy úloh</a:t>
            </a:r>
            <a:r>
              <a:rPr lang="en-GB" sz="5400" dirty="0"/>
              <a:t> v </a:t>
            </a:r>
            <a:r>
              <a:rPr lang="en-GB" sz="5400" dirty="0" err="1"/>
              <a:t>testoch</a:t>
            </a:r>
            <a:r>
              <a:rPr lang="sk-SK" sz="5400" dirty="0"/>
              <a:t>	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5F0916-F6A8-4201-B4C1-905450AEC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200" dirty="0"/>
              <a:t>Interaktívne vytváranie úloh s možnosťami pridávania špecifických potrieb pre dané poruchy 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sk-SK" sz="2200" dirty="0"/>
              <a:t>možnosť zakliknutia použiť číselné osy a nastavenie rozmedzia od do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GB" sz="2200" dirty="0"/>
              <a:t>m</a:t>
            </a:r>
            <a:r>
              <a:rPr lang="sk-SK" sz="2200" dirty="0" err="1"/>
              <a:t>ožnosť</a:t>
            </a:r>
            <a:r>
              <a:rPr lang="sk-SK" sz="2200" dirty="0"/>
              <a:t> zakliknutia použiť bloky (pri matematických operáciách)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GB" sz="2200" dirty="0"/>
              <a:t>m</a:t>
            </a:r>
            <a:r>
              <a:rPr lang="sk-SK" sz="2200" dirty="0" err="1"/>
              <a:t>ožnosť</a:t>
            </a:r>
            <a:r>
              <a:rPr lang="sk-SK" sz="2200" dirty="0"/>
              <a:t> zakliknutia rozdeliť každú vetu do nového odseku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200" dirty="0"/>
              <a:t>Grafická úprava textu, zväčšenie a zmenšenie v správnom čitateľnom fonte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k-SK" sz="2200" dirty="0"/>
              <a:t>Zobrazenie časovača pre lepšiu orientáciu sa v čase</a:t>
            </a:r>
          </a:p>
          <a:p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15613710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B673A-CF72-46B8-A295-09D98195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Plán a postup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66C858-ED95-45B8-9CED-8E8FD46F2FE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  <a:alpha val="12000"/>
            </a:schemeClr>
          </a:solidFill>
        </p:spPr>
        <p:txBody>
          <a:bodyPr>
            <a:normAutofit lnSpcReduction="10000"/>
          </a:bodyPr>
          <a:lstStyle/>
          <a:p>
            <a:r>
              <a:rPr lang="sk-SK" dirty="0"/>
              <a:t>Používateľské rozhranie </a:t>
            </a:r>
          </a:p>
          <a:p>
            <a:r>
              <a:rPr lang="sk-SK" dirty="0"/>
              <a:t>Návrh databázy</a:t>
            </a:r>
          </a:p>
          <a:p>
            <a:r>
              <a:rPr lang="sk-SK" dirty="0"/>
              <a:t>Grafický návrh aplikácie</a:t>
            </a:r>
          </a:p>
          <a:p>
            <a:r>
              <a:rPr lang="sk-SK" dirty="0" err="1"/>
              <a:t>Vytváranie,pridávanie</a:t>
            </a:r>
            <a:r>
              <a:rPr lang="sk-SK" dirty="0"/>
              <a:t> testov v prostredí učiteľa</a:t>
            </a:r>
          </a:p>
          <a:p>
            <a:r>
              <a:rPr lang="sk-SK" dirty="0"/>
              <a:t>Spracovanie testu/správnych odpovedí</a:t>
            </a:r>
            <a:endParaRPr lang="en-GB" dirty="0"/>
          </a:p>
          <a:p>
            <a:r>
              <a:rPr lang="sk-SK" dirty="0"/>
              <a:t>Zobrazenie vytvorených testov/z</a:t>
            </a:r>
            <a:r>
              <a:rPr lang="en-GB" dirty="0" err="1"/>
              <a:t>obrazenie</a:t>
            </a:r>
            <a:r>
              <a:rPr lang="en-GB" dirty="0"/>
              <a:t> </a:t>
            </a:r>
            <a:r>
              <a:rPr lang="en-GB" dirty="0" err="1"/>
              <a:t>sk</a:t>
            </a:r>
            <a:r>
              <a:rPr lang="sk-SK" dirty="0" err="1"/>
              <a:t>óre</a:t>
            </a:r>
            <a:r>
              <a:rPr lang="sk-SK" dirty="0"/>
              <a:t>/počet bodov za jednotlivé vypracované testy pre daného žiaka</a:t>
            </a:r>
          </a:p>
          <a:p>
            <a:r>
              <a:rPr lang="sk-SK" dirty="0"/>
              <a:t>Zlepšenie grafickej stránky</a:t>
            </a:r>
          </a:p>
          <a:p>
            <a:r>
              <a:rPr lang="sk-SK" dirty="0"/>
              <a:t>Testovanie aplikácie na ZŠ Pavla Horova</a:t>
            </a:r>
          </a:p>
          <a:p>
            <a:endParaRPr lang="sk-SK" dirty="0"/>
          </a:p>
        </p:txBody>
      </p:sp>
      <p:pic>
        <p:nvPicPr>
          <p:cNvPr id="1026" name="Picture 2" descr="Check Mark clipart transparent 3 - Clipart World">
            <a:extLst>
              <a:ext uri="{FF2B5EF4-FFF2-40B4-BE49-F238E27FC236}">
                <a16:creationId xmlns:a16="http://schemas.microsoft.com/office/drawing/2014/main" id="{928B457E-B250-4117-A509-221792285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59" y="1551304"/>
            <a:ext cx="693440" cy="69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eck Mark clipart transparent 3 - Clipart World">
            <a:extLst>
              <a:ext uri="{FF2B5EF4-FFF2-40B4-BE49-F238E27FC236}">
                <a16:creationId xmlns:a16="http://schemas.microsoft.com/office/drawing/2014/main" id="{7FB06115-C409-4145-A46D-31C9B24B6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59" y="2086530"/>
            <a:ext cx="693440" cy="69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eck Mark clipart transparent 3 - Clipart World">
            <a:extLst>
              <a:ext uri="{FF2B5EF4-FFF2-40B4-BE49-F238E27FC236}">
                <a16:creationId xmlns:a16="http://schemas.microsoft.com/office/drawing/2014/main" id="{89D0C74C-4187-4CCA-8775-B257C9D0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38" y="2503090"/>
            <a:ext cx="693440" cy="69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eck Mark clipart transparent 3 - Clipart World">
            <a:extLst>
              <a:ext uri="{FF2B5EF4-FFF2-40B4-BE49-F238E27FC236}">
                <a16:creationId xmlns:a16="http://schemas.microsoft.com/office/drawing/2014/main" id="{F65FCA56-9925-4BE1-A3BD-5D04C715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369" y="2848530"/>
            <a:ext cx="693440" cy="69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Mark clipart transparent 3 - Clipart World">
            <a:extLst>
              <a:ext uri="{FF2B5EF4-FFF2-40B4-BE49-F238E27FC236}">
                <a16:creationId xmlns:a16="http://schemas.microsoft.com/office/drawing/2014/main" id="{A1D158E1-5ED2-4C51-9CD5-3FADB60C4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29" y="3539411"/>
            <a:ext cx="693440" cy="69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03D27584-A5C7-40DF-AF88-3375574FC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92560">
            <a:off x="10059705" y="-3456715"/>
            <a:ext cx="1101621" cy="9628177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CEDA4099-5982-4109-8CB5-4613A2DAF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58143">
            <a:off x="11290852" y="849328"/>
            <a:ext cx="838310" cy="732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573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F3528-4B2F-4C5F-8593-297E02F124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5060" y="382790"/>
            <a:ext cx="4106863" cy="847725"/>
          </a:xfrm>
        </p:spPr>
        <p:txBody>
          <a:bodyPr/>
          <a:lstStyle/>
          <a:p>
            <a:r>
              <a:rPr lang="sk-SK" dirty="0"/>
              <a:t>Registrácia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AF99676-633E-41B3-99EF-961DFE40B0E2}"/>
              </a:ext>
            </a:extLst>
          </p:cNvPr>
          <p:cNvSpPr txBox="1">
            <a:spLocks/>
          </p:cNvSpPr>
          <p:nvPr/>
        </p:nvSpPr>
        <p:spPr>
          <a:xfrm>
            <a:off x="7381875" y="438626"/>
            <a:ext cx="4105967" cy="847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Prihlásenie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807F936-0B92-43FA-8FA4-8A4A527FB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15536"/>
            <a:ext cx="4017739" cy="577151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D07FD874-CAA0-49C8-9314-02E137B39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4" r="4472"/>
          <a:stretch/>
        </p:blipFill>
        <p:spPr>
          <a:xfrm>
            <a:off x="6870170" y="1115536"/>
            <a:ext cx="4176770" cy="5712639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0CE1E13C-9F53-4918-8DCA-0CEF77DA1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309" y="1737901"/>
            <a:ext cx="447737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267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202FA-BB98-409C-993D-AEA62C54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698E63-EE48-4E71-A045-95B1D33B7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10843B6-18F2-4484-A0D4-681CCAE7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373"/>
            <a:ext cx="12192000" cy="57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106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E8181-54C3-4614-A5F5-562B0091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5DDF57-C5E5-4787-8F10-E98D38043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7F00D3-E8D0-4DC8-B2A0-5475C2DF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742" y="-80962"/>
            <a:ext cx="12570742" cy="70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4183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AA6BD-B16C-4B96-A9E3-5107F8B2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C3732C-B9CF-4596-8528-2AE7DC1B6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8CBC4B-6194-452A-85E3-FB9F81DD2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3682" cy="688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236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CA91B-DFF2-4E5A-B0C2-A3B7760D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2BF562-21BB-4BD3-A8C3-5D4B53A69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DC4A499-DC53-45A0-8EFC-5238FB2A2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01798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193</Words>
  <Application>Microsoft Office PowerPoint</Application>
  <PresentationFormat>Širokouhlá</PresentationFormat>
  <Paragraphs>40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Agency FB</vt:lpstr>
      <vt:lpstr>Arial</vt:lpstr>
      <vt:lpstr>Calibri</vt:lpstr>
      <vt:lpstr>Calibri Light</vt:lpstr>
      <vt:lpstr>Cambria Math</vt:lpstr>
      <vt:lpstr>Motív Office</vt:lpstr>
      <vt:lpstr>Aplikácia  na tvorbu testov pre žiakov so ŠVVP</vt:lpstr>
      <vt:lpstr>Základné informácie</vt:lpstr>
      <vt:lpstr>Typy úloh v testoch </vt:lpstr>
      <vt:lpstr>Plán a postup práce</vt:lpstr>
      <vt:lpstr>Registrácia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Generovanie hesla</vt:lpstr>
      <vt:lpstr>Prezentácia programu PowerPoint</vt:lpstr>
      <vt:lpstr>Prezentácia programu PowerPoint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Aplikácia na tvorbu testov pre žiakov so ŠVVP</dc:title>
  <dc:creator>Miška</dc:creator>
  <cp:lastModifiedBy>Miška</cp:lastModifiedBy>
  <cp:revision>3</cp:revision>
  <dcterms:created xsi:type="dcterms:W3CDTF">2022-03-08T08:38:22Z</dcterms:created>
  <dcterms:modified xsi:type="dcterms:W3CDTF">2022-04-04T20:22:07Z</dcterms:modified>
</cp:coreProperties>
</file>