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9" r:id="rId3"/>
    <p:sldId id="257" r:id="rId4"/>
    <p:sldId id="262" r:id="rId5"/>
    <p:sldId id="258" r:id="rId6"/>
    <p:sldId id="266" r:id="rId7"/>
    <p:sldId id="260" r:id="rId8"/>
    <p:sldId id="264" r:id="rId9"/>
    <p:sldId id="265" r:id="rId10"/>
    <p:sldId id="263" r:id="rId11"/>
    <p:sldId id="261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55C97-CE51-4D3A-BA67-7DF0C7A41232}" v="78" dt="2022-06-08T16:48:39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ška" userId="1288f9762cc3c3e4" providerId="LiveId" clId="{44555C97-CE51-4D3A-BA67-7DF0C7A41232}"/>
    <pc:docChg chg="undo custSel addSld modSld sldOrd">
      <pc:chgData name="Miška" userId="1288f9762cc3c3e4" providerId="LiveId" clId="{44555C97-CE51-4D3A-BA67-7DF0C7A41232}" dt="2022-06-08T16:49:00.519" v="2368" actId="14100"/>
      <pc:docMkLst>
        <pc:docMk/>
      </pc:docMkLst>
      <pc:sldChg chg="modSp mod">
        <pc:chgData name="Miška" userId="1288f9762cc3c3e4" providerId="LiveId" clId="{44555C97-CE51-4D3A-BA67-7DF0C7A41232}" dt="2022-06-05T11:34:58.773" v="688" actId="403"/>
        <pc:sldMkLst>
          <pc:docMk/>
          <pc:sldMk cId="1828055757" sldId="257"/>
        </pc:sldMkLst>
        <pc:spChg chg="mod">
          <ac:chgData name="Miška" userId="1288f9762cc3c3e4" providerId="LiveId" clId="{44555C97-CE51-4D3A-BA67-7DF0C7A41232}" dt="2022-06-05T10:48:29.321" v="11" actId="20577"/>
          <ac:spMkLst>
            <pc:docMk/>
            <pc:sldMk cId="1828055757" sldId="257"/>
            <ac:spMk id="2" creationId="{1B81C9E7-0522-4042-BFA0-58B049EDAF44}"/>
          </ac:spMkLst>
        </pc:spChg>
        <pc:spChg chg="mod">
          <ac:chgData name="Miška" userId="1288f9762cc3c3e4" providerId="LiveId" clId="{44555C97-CE51-4D3A-BA67-7DF0C7A41232}" dt="2022-06-05T11:34:58.773" v="688" actId="403"/>
          <ac:spMkLst>
            <pc:docMk/>
            <pc:sldMk cId="1828055757" sldId="257"/>
            <ac:spMk id="3" creationId="{BCE8CB68-FD95-4DB7-8E1B-2398917CAC7F}"/>
          </ac:spMkLst>
        </pc:spChg>
      </pc:sldChg>
      <pc:sldChg chg="addSp delSp modSp mod">
        <pc:chgData name="Miška" userId="1288f9762cc3c3e4" providerId="LiveId" clId="{44555C97-CE51-4D3A-BA67-7DF0C7A41232}" dt="2022-06-05T11:35:07.239" v="691" actId="27636"/>
        <pc:sldMkLst>
          <pc:docMk/>
          <pc:sldMk cId="4172283124" sldId="258"/>
        </pc:sldMkLst>
        <pc:spChg chg="mod">
          <ac:chgData name="Miška" userId="1288f9762cc3c3e4" providerId="LiveId" clId="{44555C97-CE51-4D3A-BA67-7DF0C7A41232}" dt="2022-06-05T10:48:58.012" v="30" actId="20577"/>
          <ac:spMkLst>
            <pc:docMk/>
            <pc:sldMk cId="4172283124" sldId="258"/>
            <ac:spMk id="2" creationId="{874529D7-45BD-4B58-A638-F294ED502F40}"/>
          </ac:spMkLst>
        </pc:spChg>
        <pc:spChg chg="mod">
          <ac:chgData name="Miška" userId="1288f9762cc3c3e4" providerId="LiveId" clId="{44555C97-CE51-4D3A-BA67-7DF0C7A41232}" dt="2022-06-05T11:35:07.239" v="691" actId="27636"/>
          <ac:spMkLst>
            <pc:docMk/>
            <pc:sldMk cId="4172283124" sldId="258"/>
            <ac:spMk id="3" creationId="{1789931B-9C54-43F1-BB7A-AC32DD421EED}"/>
          </ac:spMkLst>
        </pc:spChg>
        <pc:picChg chg="add mod">
          <ac:chgData name="Miška" userId="1288f9762cc3c3e4" providerId="LiveId" clId="{44555C97-CE51-4D3A-BA67-7DF0C7A41232}" dt="2022-06-05T11:29:48.688" v="660" actId="1076"/>
          <ac:picMkLst>
            <pc:docMk/>
            <pc:sldMk cId="4172283124" sldId="258"/>
            <ac:picMk id="1026" creationId="{599E6E25-C6E5-41F3-8FA0-F8190E6DD987}"/>
          </ac:picMkLst>
        </pc:picChg>
        <pc:picChg chg="add del">
          <ac:chgData name="Miška" userId="1288f9762cc3c3e4" providerId="LiveId" clId="{44555C97-CE51-4D3A-BA67-7DF0C7A41232}" dt="2022-06-05T11:30:38.556" v="662" actId="478"/>
          <ac:picMkLst>
            <pc:docMk/>
            <pc:sldMk cId="4172283124" sldId="258"/>
            <ac:picMk id="1028" creationId="{2B10AE76-B84A-4174-87E0-1E1CF018D31E}"/>
          </ac:picMkLst>
        </pc:picChg>
        <pc:picChg chg="add mod">
          <ac:chgData name="Miška" userId="1288f9762cc3c3e4" providerId="LiveId" clId="{44555C97-CE51-4D3A-BA67-7DF0C7A41232}" dt="2022-06-05T11:32:49.177" v="682" actId="1076"/>
          <ac:picMkLst>
            <pc:docMk/>
            <pc:sldMk cId="4172283124" sldId="258"/>
            <ac:picMk id="1030" creationId="{F688AC32-2E23-4F68-8399-D9496225C95C}"/>
          </ac:picMkLst>
        </pc:picChg>
        <pc:picChg chg="add mod">
          <ac:chgData name="Miška" userId="1288f9762cc3c3e4" providerId="LiveId" clId="{44555C97-CE51-4D3A-BA67-7DF0C7A41232}" dt="2022-06-05T11:33:10.639" v="686" actId="14100"/>
          <ac:picMkLst>
            <pc:docMk/>
            <pc:sldMk cId="4172283124" sldId="258"/>
            <ac:picMk id="1032" creationId="{C58C3B7F-555F-4FA4-B27E-A4C67F053FA1}"/>
          </ac:picMkLst>
        </pc:picChg>
        <pc:picChg chg="add mod">
          <ac:chgData name="Miška" userId="1288f9762cc3c3e4" providerId="LiveId" clId="{44555C97-CE51-4D3A-BA67-7DF0C7A41232}" dt="2022-06-05T11:33:06.829" v="685" actId="1076"/>
          <ac:picMkLst>
            <pc:docMk/>
            <pc:sldMk cId="4172283124" sldId="258"/>
            <ac:picMk id="1034" creationId="{97C7ADF7-C003-4B34-AF09-67668465D420}"/>
          </ac:picMkLst>
        </pc:picChg>
        <pc:picChg chg="add mod">
          <ac:chgData name="Miška" userId="1288f9762cc3c3e4" providerId="LiveId" clId="{44555C97-CE51-4D3A-BA67-7DF0C7A41232}" dt="2022-06-05T11:32:55.804" v="684" actId="1076"/>
          <ac:picMkLst>
            <pc:docMk/>
            <pc:sldMk cId="4172283124" sldId="258"/>
            <ac:picMk id="1036" creationId="{EC4BA81C-B530-431F-8B18-823D1F638FB6}"/>
          </ac:picMkLst>
        </pc:picChg>
      </pc:sldChg>
      <pc:sldChg chg="addSp modSp new mod ord setBg">
        <pc:chgData name="Miška" userId="1288f9762cc3c3e4" providerId="LiveId" clId="{44555C97-CE51-4D3A-BA67-7DF0C7A41232}" dt="2022-06-08T16:29:26.467" v="2273" actId="20577"/>
        <pc:sldMkLst>
          <pc:docMk/>
          <pc:sldMk cId="3388625517" sldId="259"/>
        </pc:sldMkLst>
        <pc:spChg chg="mod">
          <ac:chgData name="Miška" userId="1288f9762cc3c3e4" providerId="LiveId" clId="{44555C97-CE51-4D3A-BA67-7DF0C7A41232}" dt="2022-06-05T12:07:04.502" v="1012" actId="26606"/>
          <ac:spMkLst>
            <pc:docMk/>
            <pc:sldMk cId="3388625517" sldId="259"/>
            <ac:spMk id="2" creationId="{C12935BB-07E0-4789-8F76-424E75ECDCA2}"/>
          </ac:spMkLst>
        </pc:spChg>
        <pc:spChg chg="mod ord">
          <ac:chgData name="Miška" userId="1288f9762cc3c3e4" providerId="LiveId" clId="{44555C97-CE51-4D3A-BA67-7DF0C7A41232}" dt="2022-06-08T16:29:26.467" v="2273" actId="20577"/>
          <ac:spMkLst>
            <pc:docMk/>
            <pc:sldMk cId="3388625517" sldId="259"/>
            <ac:spMk id="3" creationId="{23F9D6A3-8D88-4C8A-ACF0-6899D98D4612}"/>
          </ac:spMkLst>
        </pc:spChg>
        <pc:spChg chg="add">
          <ac:chgData name="Miška" userId="1288f9762cc3c3e4" providerId="LiveId" clId="{44555C97-CE51-4D3A-BA67-7DF0C7A41232}" dt="2022-06-05T12:07:04.502" v="1012" actId="26606"/>
          <ac:spMkLst>
            <pc:docMk/>
            <pc:sldMk cId="3388625517" sldId="259"/>
            <ac:spMk id="2057" creationId="{D40791F6-715D-481A-9C4A-3645AECFD5A0}"/>
          </ac:spMkLst>
        </pc:spChg>
        <pc:spChg chg="add">
          <ac:chgData name="Miška" userId="1288f9762cc3c3e4" providerId="LiveId" clId="{44555C97-CE51-4D3A-BA67-7DF0C7A41232}" dt="2022-06-05T12:07:04.502" v="1012" actId="26606"/>
          <ac:spMkLst>
            <pc:docMk/>
            <pc:sldMk cId="3388625517" sldId="259"/>
            <ac:spMk id="2061" creationId="{811CBAFA-D7E0-40A7-BB94-2C05304B407B}"/>
          </ac:spMkLst>
        </pc:spChg>
        <pc:picChg chg="add mod ord">
          <ac:chgData name="Miška" userId="1288f9762cc3c3e4" providerId="LiveId" clId="{44555C97-CE51-4D3A-BA67-7DF0C7A41232}" dt="2022-06-05T12:07:04.502" v="1012" actId="26606"/>
          <ac:picMkLst>
            <pc:docMk/>
            <pc:sldMk cId="3388625517" sldId="259"/>
            <ac:picMk id="2050" creationId="{A504697C-09E6-4D6E-8631-66B81F5904E0}"/>
          </ac:picMkLst>
        </pc:picChg>
        <pc:picChg chg="add mod">
          <ac:chgData name="Miška" userId="1288f9762cc3c3e4" providerId="LiveId" clId="{44555C97-CE51-4D3A-BA67-7DF0C7A41232}" dt="2022-06-05T12:07:04.502" v="1012" actId="26606"/>
          <ac:picMkLst>
            <pc:docMk/>
            <pc:sldMk cId="3388625517" sldId="259"/>
            <ac:picMk id="2052" creationId="{C823325C-2131-4A23-BD96-FA48CF165DFE}"/>
          </ac:picMkLst>
        </pc:picChg>
        <pc:cxnChg chg="add">
          <ac:chgData name="Miška" userId="1288f9762cc3c3e4" providerId="LiveId" clId="{44555C97-CE51-4D3A-BA67-7DF0C7A41232}" dt="2022-06-05T12:07:04.502" v="1012" actId="26606"/>
          <ac:cxnSpMkLst>
            <pc:docMk/>
            <pc:sldMk cId="3388625517" sldId="259"/>
            <ac:cxnSpMk id="2059" creationId="{740F83A4-FAC4-4867-95A5-BBFD280C7BF5}"/>
          </ac:cxnSpMkLst>
        </pc:cxnChg>
      </pc:sldChg>
      <pc:sldChg chg="modSp new mod">
        <pc:chgData name="Miška" userId="1288f9762cc3c3e4" providerId="LiveId" clId="{44555C97-CE51-4D3A-BA67-7DF0C7A41232}" dt="2022-06-08T15:36:13.910" v="2049" actId="403"/>
        <pc:sldMkLst>
          <pc:docMk/>
          <pc:sldMk cId="541617821" sldId="260"/>
        </pc:sldMkLst>
        <pc:spChg chg="mod">
          <ac:chgData name="Miška" userId="1288f9762cc3c3e4" providerId="LiveId" clId="{44555C97-CE51-4D3A-BA67-7DF0C7A41232}" dt="2022-06-08T09:05:51.416" v="1562" actId="20577"/>
          <ac:spMkLst>
            <pc:docMk/>
            <pc:sldMk cId="541617821" sldId="260"/>
            <ac:spMk id="2" creationId="{0157719C-8D3B-4CD6-A49E-73A90B0E37C5}"/>
          </ac:spMkLst>
        </pc:spChg>
        <pc:spChg chg="mod">
          <ac:chgData name="Miška" userId="1288f9762cc3c3e4" providerId="LiveId" clId="{44555C97-CE51-4D3A-BA67-7DF0C7A41232}" dt="2022-06-08T15:36:13.910" v="2049" actId="403"/>
          <ac:spMkLst>
            <pc:docMk/>
            <pc:sldMk cId="541617821" sldId="260"/>
            <ac:spMk id="3" creationId="{E9F95E54-ACA5-40AE-BA44-3E1F73FC4D0A}"/>
          </ac:spMkLst>
        </pc:spChg>
      </pc:sldChg>
      <pc:sldChg chg="addSp delSp modSp new mod setBg">
        <pc:chgData name="Miška" userId="1288f9762cc3c3e4" providerId="LiveId" clId="{44555C97-CE51-4D3A-BA67-7DF0C7A41232}" dt="2022-06-05T10:57:20.136" v="101" actId="403"/>
        <pc:sldMkLst>
          <pc:docMk/>
          <pc:sldMk cId="831258779" sldId="261"/>
        </pc:sldMkLst>
        <pc:spChg chg="mod">
          <ac:chgData name="Miška" userId="1288f9762cc3c3e4" providerId="LiveId" clId="{44555C97-CE51-4D3A-BA67-7DF0C7A41232}" dt="2022-06-05T10:57:20.136" v="101" actId="403"/>
          <ac:spMkLst>
            <pc:docMk/>
            <pc:sldMk cId="831258779" sldId="261"/>
            <ac:spMk id="2" creationId="{680F2980-FFA4-4897-9617-046333A36A71}"/>
          </ac:spMkLst>
        </pc:spChg>
        <pc:spChg chg="del">
          <ac:chgData name="Miška" userId="1288f9762cc3c3e4" providerId="LiveId" clId="{44555C97-CE51-4D3A-BA67-7DF0C7A41232}" dt="2022-06-05T10:57:01.026" v="76" actId="26606"/>
          <ac:spMkLst>
            <pc:docMk/>
            <pc:sldMk cId="831258779" sldId="261"/>
            <ac:spMk id="3" creationId="{2BA7DB1C-11A6-47F1-AB0E-C71530C8E1DC}"/>
          </ac:spMkLst>
        </pc:spChg>
        <pc:spChg chg="add">
          <ac:chgData name="Miška" userId="1288f9762cc3c3e4" providerId="LiveId" clId="{44555C97-CE51-4D3A-BA67-7DF0C7A41232}" dt="2022-06-05T10:57:01.026" v="76" actId="26606"/>
          <ac:spMkLst>
            <pc:docMk/>
            <pc:sldMk cId="831258779" sldId="261"/>
            <ac:spMk id="8" creationId="{39E3965E-AC41-4711-9D10-E25ABB132D86}"/>
          </ac:spMkLst>
        </pc:spChg>
        <pc:spChg chg="add">
          <ac:chgData name="Miška" userId="1288f9762cc3c3e4" providerId="LiveId" clId="{44555C97-CE51-4D3A-BA67-7DF0C7A41232}" dt="2022-06-05T10:57:01.026" v="76" actId="26606"/>
          <ac:spMkLst>
            <pc:docMk/>
            <pc:sldMk cId="831258779" sldId="261"/>
            <ac:spMk id="12" creationId="{FBDCECDC-EEE3-4128-AA5E-82A8C08796E8}"/>
          </ac:spMkLst>
        </pc:spChg>
        <pc:spChg chg="add">
          <ac:chgData name="Miška" userId="1288f9762cc3c3e4" providerId="LiveId" clId="{44555C97-CE51-4D3A-BA67-7DF0C7A41232}" dt="2022-06-05T10:57:01.026" v="76" actId="26606"/>
          <ac:spMkLst>
            <pc:docMk/>
            <pc:sldMk cId="831258779" sldId="261"/>
            <ac:spMk id="14" creationId="{4260EDE0-989C-4E16-AF94-F652294D828E}"/>
          </ac:spMkLst>
        </pc:spChg>
        <pc:cxnChg chg="add">
          <ac:chgData name="Miška" userId="1288f9762cc3c3e4" providerId="LiveId" clId="{44555C97-CE51-4D3A-BA67-7DF0C7A41232}" dt="2022-06-05T10:57:01.026" v="76" actId="26606"/>
          <ac:cxnSpMkLst>
            <pc:docMk/>
            <pc:sldMk cId="831258779" sldId="261"/>
            <ac:cxnSpMk id="10" creationId="{1F5DC8C3-BA5F-4EED-BB9A-A14272BD82A1}"/>
          </ac:cxnSpMkLst>
        </pc:cxnChg>
      </pc:sldChg>
      <pc:sldChg chg="addSp delSp modSp new mod setBg">
        <pc:chgData name="Miška" userId="1288f9762cc3c3e4" providerId="LiveId" clId="{44555C97-CE51-4D3A-BA67-7DF0C7A41232}" dt="2022-06-08T16:42:35.594" v="2319" actId="790"/>
        <pc:sldMkLst>
          <pc:docMk/>
          <pc:sldMk cId="2135905826" sldId="262"/>
        </pc:sldMkLst>
        <pc:spChg chg="mod">
          <ac:chgData name="Miška" userId="1288f9762cc3c3e4" providerId="LiveId" clId="{44555C97-CE51-4D3A-BA67-7DF0C7A41232}" dt="2022-06-08T16:42:35.594" v="2319" actId="790"/>
          <ac:spMkLst>
            <pc:docMk/>
            <pc:sldMk cId="2135905826" sldId="262"/>
            <ac:spMk id="2" creationId="{E4A294F5-02A1-4BFB-BDB4-83A5CA58BA93}"/>
          </ac:spMkLst>
        </pc:spChg>
        <pc:spChg chg="del mod">
          <ac:chgData name="Miška" userId="1288f9762cc3c3e4" providerId="LiveId" clId="{44555C97-CE51-4D3A-BA67-7DF0C7A41232}" dt="2022-06-08T16:30:05.876" v="2281" actId="478"/>
          <ac:spMkLst>
            <pc:docMk/>
            <pc:sldMk cId="2135905826" sldId="262"/>
            <ac:spMk id="3" creationId="{2D5C8801-3FE3-4C97-A619-79E6A1488057}"/>
          </ac:spMkLst>
        </pc:spChg>
        <pc:spChg chg="add mod">
          <ac:chgData name="Miška" userId="1288f9762cc3c3e4" providerId="LiveId" clId="{44555C97-CE51-4D3A-BA67-7DF0C7A41232}" dt="2022-06-08T16:42:23.846" v="2318" actId="790"/>
          <ac:spMkLst>
            <pc:docMk/>
            <pc:sldMk cId="2135905826" sldId="262"/>
            <ac:spMk id="4" creationId="{3BACDC5D-ECEC-4976-9B4F-3EDF83E3CF79}"/>
          </ac:spMkLst>
        </pc:spChg>
        <pc:spChg chg="add">
          <ac:chgData name="Miška" userId="1288f9762cc3c3e4" providerId="LiveId" clId="{44555C97-CE51-4D3A-BA67-7DF0C7A41232}" dt="2022-06-08T16:31:37.569" v="2296" actId="26606"/>
          <ac:spMkLst>
            <pc:docMk/>
            <pc:sldMk cId="2135905826" sldId="262"/>
            <ac:spMk id="1037" creationId="{D40791F6-715D-481A-9C4A-3645AECFD5A0}"/>
          </ac:spMkLst>
        </pc:spChg>
        <pc:spChg chg="add">
          <ac:chgData name="Miška" userId="1288f9762cc3c3e4" providerId="LiveId" clId="{44555C97-CE51-4D3A-BA67-7DF0C7A41232}" dt="2022-06-08T16:31:37.569" v="2296" actId="26606"/>
          <ac:spMkLst>
            <pc:docMk/>
            <pc:sldMk cId="2135905826" sldId="262"/>
            <ac:spMk id="1041" creationId="{811CBAFA-D7E0-40A7-BB94-2C05304B407B}"/>
          </ac:spMkLst>
        </pc:spChg>
        <pc:picChg chg="add mod">
          <ac:chgData name="Miška" userId="1288f9762cc3c3e4" providerId="LiveId" clId="{44555C97-CE51-4D3A-BA67-7DF0C7A41232}" dt="2022-06-08T16:31:55.082" v="2300" actId="14100"/>
          <ac:picMkLst>
            <pc:docMk/>
            <pc:sldMk cId="2135905826" sldId="262"/>
            <ac:picMk id="1026" creationId="{3D12662D-E365-4588-8631-CCC4F9D3A7E7}"/>
          </ac:picMkLst>
        </pc:picChg>
        <pc:picChg chg="add mod ord">
          <ac:chgData name="Miška" userId="1288f9762cc3c3e4" providerId="LiveId" clId="{44555C97-CE51-4D3A-BA67-7DF0C7A41232}" dt="2022-06-08T16:31:58.031" v="2301" actId="14100"/>
          <ac:picMkLst>
            <pc:docMk/>
            <pc:sldMk cId="2135905826" sldId="262"/>
            <ac:picMk id="1028" creationId="{A8A93FED-9C34-4983-B48F-0E5EA9BCD711}"/>
          </ac:picMkLst>
        </pc:picChg>
        <pc:picChg chg="add mod">
          <ac:chgData name="Miška" userId="1288f9762cc3c3e4" providerId="LiveId" clId="{44555C97-CE51-4D3A-BA67-7DF0C7A41232}" dt="2022-06-08T16:32:05.396" v="2303" actId="14100"/>
          <ac:picMkLst>
            <pc:docMk/>
            <pc:sldMk cId="2135905826" sldId="262"/>
            <ac:picMk id="1030" creationId="{D4F63AD8-9E70-46EF-B639-3437D4363B4F}"/>
          </ac:picMkLst>
        </pc:picChg>
        <pc:picChg chg="add mod">
          <ac:chgData name="Miška" userId="1288f9762cc3c3e4" providerId="LiveId" clId="{44555C97-CE51-4D3A-BA67-7DF0C7A41232}" dt="2022-06-08T16:32:02.808" v="2302" actId="14100"/>
          <ac:picMkLst>
            <pc:docMk/>
            <pc:sldMk cId="2135905826" sldId="262"/>
            <ac:picMk id="1032" creationId="{F943A637-2620-4973-95EE-0D4E8B234B44}"/>
          </ac:picMkLst>
        </pc:picChg>
        <pc:cxnChg chg="add">
          <ac:chgData name="Miška" userId="1288f9762cc3c3e4" providerId="LiveId" clId="{44555C97-CE51-4D3A-BA67-7DF0C7A41232}" dt="2022-06-08T16:31:37.569" v="2296" actId="26606"/>
          <ac:cxnSpMkLst>
            <pc:docMk/>
            <pc:sldMk cId="2135905826" sldId="262"/>
            <ac:cxnSpMk id="1039" creationId="{740F83A4-FAC4-4867-95A5-BBFD280C7BF5}"/>
          </ac:cxnSpMkLst>
        </pc:cxnChg>
      </pc:sldChg>
      <pc:sldChg chg="addSp delSp modSp new mod setBg addAnim delAnim modAnim">
        <pc:chgData name="Miška" userId="1288f9762cc3c3e4" providerId="LiveId" clId="{44555C97-CE51-4D3A-BA67-7DF0C7A41232}" dt="2022-06-08T16:49:00.519" v="2368" actId="14100"/>
        <pc:sldMkLst>
          <pc:docMk/>
          <pc:sldMk cId="3361809518" sldId="263"/>
        </pc:sldMkLst>
        <pc:spChg chg="mod">
          <ac:chgData name="Miška" userId="1288f9762cc3c3e4" providerId="LiveId" clId="{44555C97-CE51-4D3A-BA67-7DF0C7A41232}" dt="2022-06-05T12:32:06.547" v="1521" actId="26606"/>
          <ac:spMkLst>
            <pc:docMk/>
            <pc:sldMk cId="3361809518" sldId="263"/>
            <ac:spMk id="2" creationId="{DD6D354B-2D85-4404-85EE-86E0A2FEDACD}"/>
          </ac:spMkLst>
        </pc:spChg>
        <pc:spChg chg="mod ord">
          <ac:chgData name="Miška" userId="1288f9762cc3c3e4" providerId="LiveId" clId="{44555C97-CE51-4D3A-BA67-7DF0C7A41232}" dt="2022-06-05T12:32:56.239" v="1529" actId="113"/>
          <ac:spMkLst>
            <pc:docMk/>
            <pc:sldMk cId="3361809518" sldId="263"/>
            <ac:spMk id="3" creationId="{037FB605-6B79-46C7-94AC-B24DB086AA8B}"/>
          </ac:spMkLst>
        </pc:spChg>
        <pc:spChg chg="add mod">
          <ac:chgData name="Miška" userId="1288f9762cc3c3e4" providerId="LiveId" clId="{44555C97-CE51-4D3A-BA67-7DF0C7A41232}" dt="2022-06-08T16:49:00.519" v="2368" actId="14100"/>
          <ac:spMkLst>
            <pc:docMk/>
            <pc:sldMk cId="3361809518" sldId="263"/>
            <ac:spMk id="9" creationId="{3A25A949-B8EF-453C-9EC4-80C7845B7705}"/>
          </ac:spMkLst>
        </pc:spChg>
        <pc:spChg chg="add del">
          <ac:chgData name="Miška" userId="1288f9762cc3c3e4" providerId="LiveId" clId="{44555C97-CE51-4D3A-BA67-7DF0C7A41232}" dt="2022-06-05T12:31:16.507" v="1509" actId="26606"/>
          <ac:spMkLst>
            <pc:docMk/>
            <pc:sldMk cId="3361809518" sldId="263"/>
            <ac:spMk id="10" creationId="{F64BBAA4-C62B-4146-B49F-FE4CC4655EE0}"/>
          </ac:spMkLst>
        </pc:spChg>
        <pc:spChg chg="add del">
          <ac:chgData name="Miška" userId="1288f9762cc3c3e4" providerId="LiveId" clId="{44555C97-CE51-4D3A-BA67-7DF0C7A41232}" dt="2022-06-05T12:31:16.507" v="1509" actId="26606"/>
          <ac:spMkLst>
            <pc:docMk/>
            <pc:sldMk cId="3361809518" sldId="263"/>
            <ac:spMk id="14" creationId="{6BF36B24-6632-4516-9692-731462896C1F}"/>
          </ac:spMkLst>
        </pc:spChg>
        <pc:spChg chg="add del">
          <ac:chgData name="Miška" userId="1288f9762cc3c3e4" providerId="LiveId" clId="{44555C97-CE51-4D3A-BA67-7DF0C7A41232}" dt="2022-06-05T12:31:11.706" v="1505" actId="26606"/>
          <ac:spMkLst>
            <pc:docMk/>
            <pc:sldMk cId="3361809518" sldId="263"/>
            <ac:spMk id="19" creationId="{39E3965E-AC41-4711-9D10-E25ABB132D86}"/>
          </ac:spMkLst>
        </pc:spChg>
        <pc:spChg chg="add del">
          <ac:chgData name="Miška" userId="1288f9762cc3c3e4" providerId="LiveId" clId="{44555C97-CE51-4D3A-BA67-7DF0C7A41232}" dt="2022-06-05T12:31:11.706" v="1505" actId="26606"/>
          <ac:spMkLst>
            <pc:docMk/>
            <pc:sldMk cId="3361809518" sldId="263"/>
            <ac:spMk id="23" creationId="{F452A527-3631-41ED-858D-3777A7D1496A}"/>
          </ac:spMkLst>
        </pc:spChg>
        <pc:spChg chg="add del">
          <ac:chgData name="Miška" userId="1288f9762cc3c3e4" providerId="LiveId" clId="{44555C97-CE51-4D3A-BA67-7DF0C7A41232}" dt="2022-06-05T12:31:16.499" v="1508" actId="26606"/>
          <ac:spMkLst>
            <pc:docMk/>
            <pc:sldMk cId="3361809518" sldId="263"/>
            <ac:spMk id="27" creationId="{39E3965E-AC41-4711-9D10-E25ABB132D86}"/>
          </ac:spMkLst>
        </pc:spChg>
        <pc:spChg chg="add del">
          <ac:chgData name="Miška" userId="1288f9762cc3c3e4" providerId="LiveId" clId="{44555C97-CE51-4D3A-BA67-7DF0C7A41232}" dt="2022-06-05T12:31:16.499" v="1508" actId="26606"/>
          <ac:spMkLst>
            <pc:docMk/>
            <pc:sldMk cId="3361809518" sldId="263"/>
            <ac:spMk id="29" creationId="{A9286AD2-18A9-4868-A4E3-7A2097A20810}"/>
          </ac:spMkLst>
        </pc:spChg>
        <pc:spChg chg="add del">
          <ac:chgData name="Miška" userId="1288f9762cc3c3e4" providerId="LiveId" clId="{44555C97-CE51-4D3A-BA67-7DF0C7A41232}" dt="2022-06-05T12:32:06.547" v="1521" actId="26606"/>
          <ac:spMkLst>
            <pc:docMk/>
            <pc:sldMk cId="3361809518" sldId="263"/>
            <ac:spMk id="32" creationId="{39E3965E-AC41-4711-9D10-E25ABB132D86}"/>
          </ac:spMkLst>
        </pc:spChg>
        <pc:spChg chg="add del">
          <ac:chgData name="Miška" userId="1288f9762cc3c3e4" providerId="LiveId" clId="{44555C97-CE51-4D3A-BA67-7DF0C7A41232}" dt="2022-06-05T12:32:06.547" v="1521" actId="26606"/>
          <ac:spMkLst>
            <pc:docMk/>
            <pc:sldMk cId="3361809518" sldId="263"/>
            <ac:spMk id="34" creationId="{F452A527-3631-41ED-858D-3777A7D1496A}"/>
          </ac:spMkLst>
        </pc:spChg>
        <pc:spChg chg="add del">
          <ac:chgData name="Miška" userId="1288f9762cc3c3e4" providerId="LiveId" clId="{44555C97-CE51-4D3A-BA67-7DF0C7A41232}" dt="2022-06-05T12:31:52.460" v="1512" actId="26606"/>
          <ac:spMkLst>
            <pc:docMk/>
            <pc:sldMk cId="3361809518" sldId="263"/>
            <ac:spMk id="40" creationId="{08CB54FC-0B2A-4107-9A70-958B90B76585}"/>
          </ac:spMkLst>
        </pc:spChg>
        <pc:spChg chg="add del">
          <ac:chgData name="Miška" userId="1288f9762cc3c3e4" providerId="LiveId" clId="{44555C97-CE51-4D3A-BA67-7DF0C7A41232}" dt="2022-06-05T12:31:52.460" v="1512" actId="26606"/>
          <ac:spMkLst>
            <pc:docMk/>
            <pc:sldMk cId="3361809518" sldId="263"/>
            <ac:spMk id="44" creationId="{9AA76026-5689-4584-8D93-D71D739E61B5}"/>
          </ac:spMkLst>
        </pc:spChg>
        <pc:spChg chg="add del">
          <ac:chgData name="Miška" userId="1288f9762cc3c3e4" providerId="LiveId" clId="{44555C97-CE51-4D3A-BA67-7DF0C7A41232}" dt="2022-06-05T12:32:02.090" v="1514" actId="26606"/>
          <ac:spMkLst>
            <pc:docMk/>
            <pc:sldMk cId="3361809518" sldId="263"/>
            <ac:spMk id="46" creationId="{F64BBAA4-C62B-4146-B49F-FE4CC4655EE0}"/>
          </ac:spMkLst>
        </pc:spChg>
        <pc:spChg chg="add del">
          <ac:chgData name="Miška" userId="1288f9762cc3c3e4" providerId="LiveId" clId="{44555C97-CE51-4D3A-BA67-7DF0C7A41232}" dt="2022-06-05T12:32:02.090" v="1514" actId="26606"/>
          <ac:spMkLst>
            <pc:docMk/>
            <pc:sldMk cId="3361809518" sldId="263"/>
            <ac:spMk id="48" creationId="{6BF36B24-6632-4516-9692-731462896C1F}"/>
          </ac:spMkLst>
        </pc:spChg>
        <pc:spChg chg="add del">
          <ac:chgData name="Miška" userId="1288f9762cc3c3e4" providerId="LiveId" clId="{44555C97-CE51-4D3A-BA67-7DF0C7A41232}" dt="2022-06-05T12:32:04.507" v="1517" actId="26606"/>
          <ac:spMkLst>
            <pc:docMk/>
            <pc:sldMk cId="3361809518" sldId="263"/>
            <ac:spMk id="50" creationId="{39E3965E-AC41-4711-9D10-E25ABB132D86}"/>
          </ac:spMkLst>
        </pc:spChg>
        <pc:spChg chg="add del">
          <ac:chgData name="Miška" userId="1288f9762cc3c3e4" providerId="LiveId" clId="{44555C97-CE51-4D3A-BA67-7DF0C7A41232}" dt="2022-06-05T12:32:04.507" v="1517" actId="26606"/>
          <ac:spMkLst>
            <pc:docMk/>
            <pc:sldMk cId="3361809518" sldId="263"/>
            <ac:spMk id="52" creationId="{F452A527-3631-41ED-858D-3777A7D1496A}"/>
          </ac:spMkLst>
        </pc:spChg>
        <pc:spChg chg="add del">
          <ac:chgData name="Miška" userId="1288f9762cc3c3e4" providerId="LiveId" clId="{44555C97-CE51-4D3A-BA67-7DF0C7A41232}" dt="2022-06-05T12:32:06.539" v="1520" actId="26606"/>
          <ac:spMkLst>
            <pc:docMk/>
            <pc:sldMk cId="3361809518" sldId="263"/>
            <ac:spMk id="55" creationId="{39E3965E-AC41-4711-9D10-E25ABB132D86}"/>
          </ac:spMkLst>
        </pc:spChg>
        <pc:spChg chg="add del">
          <ac:chgData name="Miška" userId="1288f9762cc3c3e4" providerId="LiveId" clId="{44555C97-CE51-4D3A-BA67-7DF0C7A41232}" dt="2022-06-05T12:32:06.539" v="1520" actId="26606"/>
          <ac:spMkLst>
            <pc:docMk/>
            <pc:sldMk cId="3361809518" sldId="263"/>
            <ac:spMk id="57" creationId="{A9286AD2-18A9-4868-A4E3-7A2097A20810}"/>
          </ac:spMkLst>
        </pc:spChg>
        <pc:spChg chg="add">
          <ac:chgData name="Miška" userId="1288f9762cc3c3e4" providerId="LiveId" clId="{44555C97-CE51-4D3A-BA67-7DF0C7A41232}" dt="2022-06-05T12:32:06.547" v="1521" actId="26606"/>
          <ac:spMkLst>
            <pc:docMk/>
            <pc:sldMk cId="3361809518" sldId="263"/>
            <ac:spMk id="60" creationId="{39E3965E-AC41-4711-9D10-E25ABB132D86}"/>
          </ac:spMkLst>
        </pc:spChg>
        <pc:spChg chg="add">
          <ac:chgData name="Miška" userId="1288f9762cc3c3e4" providerId="LiveId" clId="{44555C97-CE51-4D3A-BA67-7DF0C7A41232}" dt="2022-06-05T12:32:06.547" v="1521" actId="26606"/>
          <ac:spMkLst>
            <pc:docMk/>
            <pc:sldMk cId="3361809518" sldId="263"/>
            <ac:spMk id="62" creationId="{F452A527-3631-41ED-858D-3777A7D1496A}"/>
          </ac:spMkLst>
        </pc:spChg>
        <pc:picChg chg="add del mod">
          <ac:chgData name="Miška" userId="1288f9762cc3c3e4" providerId="LiveId" clId="{44555C97-CE51-4D3A-BA67-7DF0C7A41232}" dt="2022-06-05T12:30:54.030" v="1501" actId="478"/>
          <ac:picMkLst>
            <pc:docMk/>
            <pc:sldMk cId="3361809518" sldId="263"/>
            <ac:picMk id="5" creationId="{69588692-DFAF-46C2-952C-EB5DB40CC514}"/>
          </ac:picMkLst>
        </pc:picChg>
        <pc:picChg chg="add mod">
          <ac:chgData name="Miška" userId="1288f9762cc3c3e4" providerId="LiveId" clId="{44555C97-CE51-4D3A-BA67-7DF0C7A41232}" dt="2022-06-05T12:32:06.539" v="1520" actId="26606"/>
          <ac:picMkLst>
            <pc:docMk/>
            <pc:sldMk cId="3361809518" sldId="263"/>
            <ac:picMk id="7" creationId="{E0BFA0D0-F485-4230-A242-D16637A1F74E}"/>
          </ac:picMkLst>
        </pc:picChg>
        <pc:cxnChg chg="add del">
          <ac:chgData name="Miška" userId="1288f9762cc3c3e4" providerId="LiveId" clId="{44555C97-CE51-4D3A-BA67-7DF0C7A41232}" dt="2022-06-05T12:31:16.507" v="1509" actId="26606"/>
          <ac:cxnSpMkLst>
            <pc:docMk/>
            <pc:sldMk cId="3361809518" sldId="263"/>
            <ac:cxnSpMk id="12" creationId="{EEB57AA8-F021-480C-A9E2-F89913313611}"/>
          </ac:cxnSpMkLst>
        </pc:cxnChg>
        <pc:cxnChg chg="add del">
          <ac:chgData name="Miška" userId="1288f9762cc3c3e4" providerId="LiveId" clId="{44555C97-CE51-4D3A-BA67-7DF0C7A41232}" dt="2022-06-05T12:31:11.706" v="1505" actId="26606"/>
          <ac:cxnSpMkLst>
            <pc:docMk/>
            <pc:sldMk cId="3361809518" sldId="263"/>
            <ac:cxnSpMk id="21" creationId="{1F5DC8C3-BA5F-4EED-BB9A-A14272BD82A1}"/>
          </ac:cxnSpMkLst>
        </pc:cxnChg>
        <pc:cxnChg chg="add del">
          <ac:chgData name="Miška" userId="1288f9762cc3c3e4" providerId="LiveId" clId="{44555C97-CE51-4D3A-BA67-7DF0C7A41232}" dt="2022-06-05T12:31:11.706" v="1505" actId="26606"/>
          <ac:cxnSpMkLst>
            <pc:docMk/>
            <pc:sldMk cId="3361809518" sldId="263"/>
            <ac:cxnSpMk id="25" creationId="{D28A9C89-B313-458F-9C85-515930A51A93}"/>
          </ac:cxnSpMkLst>
        </pc:cxnChg>
        <pc:cxnChg chg="add del">
          <ac:chgData name="Miška" userId="1288f9762cc3c3e4" providerId="LiveId" clId="{44555C97-CE51-4D3A-BA67-7DF0C7A41232}" dt="2022-06-05T12:31:16.499" v="1508" actId="26606"/>
          <ac:cxnSpMkLst>
            <pc:docMk/>
            <pc:sldMk cId="3361809518" sldId="263"/>
            <ac:cxnSpMk id="28" creationId="{1F5DC8C3-BA5F-4EED-BB9A-A14272BD82A1}"/>
          </ac:cxnSpMkLst>
        </pc:cxnChg>
        <pc:cxnChg chg="add del">
          <ac:chgData name="Miška" userId="1288f9762cc3c3e4" providerId="LiveId" clId="{44555C97-CE51-4D3A-BA67-7DF0C7A41232}" dt="2022-06-05T12:31:16.499" v="1508" actId="26606"/>
          <ac:cxnSpMkLst>
            <pc:docMk/>
            <pc:sldMk cId="3361809518" sldId="263"/>
            <ac:cxnSpMk id="30" creationId="{E7A7CD63-7EC3-44F3-95D0-595C4019FF24}"/>
          </ac:cxnSpMkLst>
        </pc:cxnChg>
        <pc:cxnChg chg="add del">
          <ac:chgData name="Miška" userId="1288f9762cc3c3e4" providerId="LiveId" clId="{44555C97-CE51-4D3A-BA67-7DF0C7A41232}" dt="2022-06-05T12:32:06.547" v="1521" actId="26606"/>
          <ac:cxnSpMkLst>
            <pc:docMk/>
            <pc:sldMk cId="3361809518" sldId="263"/>
            <ac:cxnSpMk id="33" creationId="{1F5DC8C3-BA5F-4EED-BB9A-A14272BD82A1}"/>
          </ac:cxnSpMkLst>
        </pc:cxnChg>
        <pc:cxnChg chg="add del">
          <ac:chgData name="Miška" userId="1288f9762cc3c3e4" providerId="LiveId" clId="{44555C97-CE51-4D3A-BA67-7DF0C7A41232}" dt="2022-06-05T12:32:06.547" v="1521" actId="26606"/>
          <ac:cxnSpMkLst>
            <pc:docMk/>
            <pc:sldMk cId="3361809518" sldId="263"/>
            <ac:cxnSpMk id="35" creationId="{D28A9C89-B313-458F-9C85-515930A51A93}"/>
          </ac:cxnSpMkLst>
        </pc:cxnChg>
        <pc:cxnChg chg="add del">
          <ac:chgData name="Miška" userId="1288f9762cc3c3e4" providerId="LiveId" clId="{44555C97-CE51-4D3A-BA67-7DF0C7A41232}" dt="2022-06-05T12:31:52.460" v="1512" actId="26606"/>
          <ac:cxnSpMkLst>
            <pc:docMk/>
            <pc:sldMk cId="3361809518" sldId="263"/>
            <ac:cxnSpMk id="42" creationId="{7855A9B5-1710-4B19-B0F1-CDFDD4ED5B7E}"/>
          </ac:cxnSpMkLst>
        </pc:cxnChg>
        <pc:cxnChg chg="add del">
          <ac:chgData name="Miška" userId="1288f9762cc3c3e4" providerId="LiveId" clId="{44555C97-CE51-4D3A-BA67-7DF0C7A41232}" dt="2022-06-05T12:32:02.090" v="1514" actId="26606"/>
          <ac:cxnSpMkLst>
            <pc:docMk/>
            <pc:sldMk cId="3361809518" sldId="263"/>
            <ac:cxnSpMk id="47" creationId="{EEB57AA8-F021-480C-A9E2-F89913313611}"/>
          </ac:cxnSpMkLst>
        </pc:cxnChg>
        <pc:cxnChg chg="add del">
          <ac:chgData name="Miška" userId="1288f9762cc3c3e4" providerId="LiveId" clId="{44555C97-CE51-4D3A-BA67-7DF0C7A41232}" dt="2022-06-05T12:32:04.507" v="1517" actId="26606"/>
          <ac:cxnSpMkLst>
            <pc:docMk/>
            <pc:sldMk cId="3361809518" sldId="263"/>
            <ac:cxnSpMk id="51" creationId="{1F5DC8C3-BA5F-4EED-BB9A-A14272BD82A1}"/>
          </ac:cxnSpMkLst>
        </pc:cxnChg>
        <pc:cxnChg chg="add del">
          <ac:chgData name="Miška" userId="1288f9762cc3c3e4" providerId="LiveId" clId="{44555C97-CE51-4D3A-BA67-7DF0C7A41232}" dt="2022-06-05T12:32:04.507" v="1517" actId="26606"/>
          <ac:cxnSpMkLst>
            <pc:docMk/>
            <pc:sldMk cId="3361809518" sldId="263"/>
            <ac:cxnSpMk id="53" creationId="{D28A9C89-B313-458F-9C85-515930A51A93}"/>
          </ac:cxnSpMkLst>
        </pc:cxnChg>
        <pc:cxnChg chg="add del">
          <ac:chgData name="Miška" userId="1288f9762cc3c3e4" providerId="LiveId" clId="{44555C97-CE51-4D3A-BA67-7DF0C7A41232}" dt="2022-06-05T12:32:06.539" v="1520" actId="26606"/>
          <ac:cxnSpMkLst>
            <pc:docMk/>
            <pc:sldMk cId="3361809518" sldId="263"/>
            <ac:cxnSpMk id="56" creationId="{1F5DC8C3-BA5F-4EED-BB9A-A14272BD82A1}"/>
          </ac:cxnSpMkLst>
        </pc:cxnChg>
        <pc:cxnChg chg="add del">
          <ac:chgData name="Miška" userId="1288f9762cc3c3e4" providerId="LiveId" clId="{44555C97-CE51-4D3A-BA67-7DF0C7A41232}" dt="2022-06-05T12:32:06.539" v="1520" actId="26606"/>
          <ac:cxnSpMkLst>
            <pc:docMk/>
            <pc:sldMk cId="3361809518" sldId="263"/>
            <ac:cxnSpMk id="58" creationId="{E7A7CD63-7EC3-44F3-95D0-595C4019FF24}"/>
          </ac:cxnSpMkLst>
        </pc:cxnChg>
        <pc:cxnChg chg="add">
          <ac:chgData name="Miška" userId="1288f9762cc3c3e4" providerId="LiveId" clId="{44555C97-CE51-4D3A-BA67-7DF0C7A41232}" dt="2022-06-05T12:32:06.547" v="1521" actId="26606"/>
          <ac:cxnSpMkLst>
            <pc:docMk/>
            <pc:sldMk cId="3361809518" sldId="263"/>
            <ac:cxnSpMk id="61" creationId="{1F5DC8C3-BA5F-4EED-BB9A-A14272BD82A1}"/>
          </ac:cxnSpMkLst>
        </pc:cxnChg>
        <pc:cxnChg chg="add">
          <ac:chgData name="Miška" userId="1288f9762cc3c3e4" providerId="LiveId" clId="{44555C97-CE51-4D3A-BA67-7DF0C7A41232}" dt="2022-06-05T12:32:06.547" v="1521" actId="26606"/>
          <ac:cxnSpMkLst>
            <pc:docMk/>
            <pc:sldMk cId="3361809518" sldId="263"/>
            <ac:cxnSpMk id="63" creationId="{D28A9C89-B313-458F-9C85-515930A51A93}"/>
          </ac:cxnSpMkLst>
        </pc:cxnChg>
      </pc:sldChg>
      <pc:sldChg chg="addSp delSp modSp new mod ord setBg">
        <pc:chgData name="Miška" userId="1288f9762cc3c3e4" providerId="LiveId" clId="{44555C97-CE51-4D3A-BA67-7DF0C7A41232}" dt="2022-06-08T16:33:50.510" v="2317" actId="1076"/>
        <pc:sldMkLst>
          <pc:docMk/>
          <pc:sldMk cId="1164398847" sldId="264"/>
        </pc:sldMkLst>
        <pc:spChg chg="del mod">
          <ac:chgData name="Miška" userId="1288f9762cc3c3e4" providerId="LiveId" clId="{44555C97-CE51-4D3A-BA67-7DF0C7A41232}" dt="2022-06-08T16:15:09.133" v="2055" actId="478"/>
          <ac:spMkLst>
            <pc:docMk/>
            <pc:sldMk cId="1164398847" sldId="264"/>
            <ac:spMk id="2" creationId="{532959C9-5F74-4F3B-B037-91C009BEF2F6}"/>
          </ac:spMkLst>
        </pc:spChg>
        <pc:spChg chg="add del mod">
          <ac:chgData name="Miška" userId="1288f9762cc3c3e4" providerId="LiveId" clId="{44555C97-CE51-4D3A-BA67-7DF0C7A41232}" dt="2022-06-08T16:15:27.931" v="2063" actId="478"/>
          <ac:spMkLst>
            <pc:docMk/>
            <pc:sldMk cId="1164398847" sldId="264"/>
            <ac:spMk id="5" creationId="{54DFE9C9-ABC2-469B-B270-435AB5341D89}"/>
          </ac:spMkLst>
        </pc:spChg>
        <pc:picChg chg="mod">
          <ac:chgData name="Miška" userId="1288f9762cc3c3e4" providerId="LiveId" clId="{44555C97-CE51-4D3A-BA67-7DF0C7A41232}" dt="2022-06-08T16:33:50.510" v="2317" actId="1076"/>
          <ac:picMkLst>
            <pc:docMk/>
            <pc:sldMk cId="1164398847" sldId="264"/>
            <ac:picMk id="4" creationId="{B3549A2F-D136-4F59-B83A-1B6D084C61C9}"/>
          </ac:picMkLst>
        </pc:picChg>
      </pc:sldChg>
      <pc:sldChg chg="addSp delSp modSp add mod ord addAnim modAnim">
        <pc:chgData name="Miška" userId="1288f9762cc3c3e4" providerId="LiveId" clId="{44555C97-CE51-4D3A-BA67-7DF0C7A41232}" dt="2022-06-08T16:48:31.043" v="2366"/>
        <pc:sldMkLst>
          <pc:docMk/>
          <pc:sldMk cId="1347370623" sldId="265"/>
        </pc:sldMkLst>
        <pc:spChg chg="mod">
          <ac:chgData name="Miška" userId="1288f9762cc3c3e4" providerId="LiveId" clId="{44555C97-CE51-4D3A-BA67-7DF0C7A41232}" dt="2022-06-05T12:33:50.149" v="1532" actId="26606"/>
          <ac:spMkLst>
            <pc:docMk/>
            <pc:sldMk cId="1347370623" sldId="265"/>
            <ac:spMk id="2" creationId="{DD6D354B-2D85-4404-85EE-86E0A2FEDACD}"/>
          </ac:spMkLst>
        </pc:spChg>
        <pc:spChg chg="mod">
          <ac:chgData name="Miška" userId="1288f9762cc3c3e4" providerId="LiveId" clId="{44555C97-CE51-4D3A-BA67-7DF0C7A41232}" dt="2022-06-05T12:33:50.149" v="1532" actId="26606"/>
          <ac:spMkLst>
            <pc:docMk/>
            <pc:sldMk cId="1347370623" sldId="265"/>
            <ac:spMk id="3" creationId="{037FB605-6B79-46C7-94AC-B24DB086AA8B}"/>
          </ac:spMkLst>
        </pc:spChg>
        <pc:spChg chg="add mod">
          <ac:chgData name="Miška" userId="1288f9762cc3c3e4" providerId="LiveId" clId="{44555C97-CE51-4D3A-BA67-7DF0C7A41232}" dt="2022-06-08T16:48:31.043" v="2366"/>
          <ac:spMkLst>
            <pc:docMk/>
            <pc:sldMk cId="1347370623" sldId="265"/>
            <ac:spMk id="9" creationId="{C5390FAC-2EBF-4424-8B0B-38F190138CB9}"/>
          </ac:spMkLst>
        </pc:spChg>
        <pc:spChg chg="del">
          <ac:chgData name="Miška" userId="1288f9762cc3c3e4" providerId="LiveId" clId="{44555C97-CE51-4D3A-BA67-7DF0C7A41232}" dt="2022-06-05T12:33:50.149" v="1532" actId="26606"/>
          <ac:spMkLst>
            <pc:docMk/>
            <pc:sldMk cId="1347370623" sldId="265"/>
            <ac:spMk id="60" creationId="{39E3965E-AC41-4711-9D10-E25ABB132D86}"/>
          </ac:spMkLst>
        </pc:spChg>
        <pc:spChg chg="del">
          <ac:chgData name="Miška" userId="1288f9762cc3c3e4" providerId="LiveId" clId="{44555C97-CE51-4D3A-BA67-7DF0C7A41232}" dt="2022-06-05T12:33:50.149" v="1532" actId="26606"/>
          <ac:spMkLst>
            <pc:docMk/>
            <pc:sldMk cId="1347370623" sldId="265"/>
            <ac:spMk id="62" creationId="{F452A527-3631-41ED-858D-3777A7D1496A}"/>
          </ac:spMkLst>
        </pc:spChg>
        <pc:spChg chg="add">
          <ac:chgData name="Miška" userId="1288f9762cc3c3e4" providerId="LiveId" clId="{44555C97-CE51-4D3A-BA67-7DF0C7A41232}" dt="2022-06-05T12:33:50.149" v="1532" actId="26606"/>
          <ac:spMkLst>
            <pc:docMk/>
            <pc:sldMk cId="1347370623" sldId="265"/>
            <ac:spMk id="68" creationId="{39E3965E-AC41-4711-9D10-E25ABB132D86}"/>
          </ac:spMkLst>
        </pc:spChg>
        <pc:spChg chg="add">
          <ac:chgData name="Miška" userId="1288f9762cc3c3e4" providerId="LiveId" clId="{44555C97-CE51-4D3A-BA67-7DF0C7A41232}" dt="2022-06-05T12:33:50.149" v="1532" actId="26606"/>
          <ac:spMkLst>
            <pc:docMk/>
            <pc:sldMk cId="1347370623" sldId="265"/>
            <ac:spMk id="72" creationId="{F452A527-3631-41ED-858D-3777A7D1496A}"/>
          </ac:spMkLst>
        </pc:spChg>
        <pc:picChg chg="add del mod">
          <ac:chgData name="Miška" userId="1288f9762cc3c3e4" providerId="LiveId" clId="{44555C97-CE51-4D3A-BA67-7DF0C7A41232}" dt="2022-06-05T12:34:02.221" v="1537" actId="478"/>
          <ac:picMkLst>
            <pc:docMk/>
            <pc:sldMk cId="1347370623" sldId="265"/>
            <ac:picMk id="5" creationId="{002DE330-9C46-4FE8-9E5D-C76B88449E09}"/>
          </ac:picMkLst>
        </pc:picChg>
        <pc:picChg chg="del">
          <ac:chgData name="Miška" userId="1288f9762cc3c3e4" providerId="LiveId" clId="{44555C97-CE51-4D3A-BA67-7DF0C7A41232}" dt="2022-06-05T12:32:51.464" v="1528" actId="478"/>
          <ac:picMkLst>
            <pc:docMk/>
            <pc:sldMk cId="1347370623" sldId="265"/>
            <ac:picMk id="7" creationId="{E0BFA0D0-F485-4230-A242-D16637A1F74E}"/>
          </ac:picMkLst>
        </pc:picChg>
        <pc:picChg chg="add mod">
          <ac:chgData name="Miška" userId="1288f9762cc3c3e4" providerId="LiveId" clId="{44555C97-CE51-4D3A-BA67-7DF0C7A41232}" dt="2022-06-05T12:34:24.378" v="1542" actId="14100"/>
          <ac:picMkLst>
            <pc:docMk/>
            <pc:sldMk cId="1347370623" sldId="265"/>
            <ac:picMk id="8" creationId="{867A1C97-DDCB-4C8E-9AFF-188D186D4B4E}"/>
          </ac:picMkLst>
        </pc:picChg>
        <pc:cxnChg chg="del">
          <ac:chgData name="Miška" userId="1288f9762cc3c3e4" providerId="LiveId" clId="{44555C97-CE51-4D3A-BA67-7DF0C7A41232}" dt="2022-06-05T12:33:50.149" v="1532" actId="26606"/>
          <ac:cxnSpMkLst>
            <pc:docMk/>
            <pc:sldMk cId="1347370623" sldId="265"/>
            <ac:cxnSpMk id="61" creationId="{1F5DC8C3-BA5F-4EED-BB9A-A14272BD82A1}"/>
          </ac:cxnSpMkLst>
        </pc:cxnChg>
        <pc:cxnChg chg="del">
          <ac:chgData name="Miška" userId="1288f9762cc3c3e4" providerId="LiveId" clId="{44555C97-CE51-4D3A-BA67-7DF0C7A41232}" dt="2022-06-05T12:33:50.149" v="1532" actId="26606"/>
          <ac:cxnSpMkLst>
            <pc:docMk/>
            <pc:sldMk cId="1347370623" sldId="265"/>
            <ac:cxnSpMk id="63" creationId="{D28A9C89-B313-458F-9C85-515930A51A93}"/>
          </ac:cxnSpMkLst>
        </pc:cxnChg>
        <pc:cxnChg chg="add">
          <ac:chgData name="Miška" userId="1288f9762cc3c3e4" providerId="LiveId" clId="{44555C97-CE51-4D3A-BA67-7DF0C7A41232}" dt="2022-06-05T12:33:50.149" v="1532" actId="26606"/>
          <ac:cxnSpMkLst>
            <pc:docMk/>
            <pc:sldMk cId="1347370623" sldId="265"/>
            <ac:cxnSpMk id="70" creationId="{1F5DC8C3-BA5F-4EED-BB9A-A14272BD82A1}"/>
          </ac:cxnSpMkLst>
        </pc:cxnChg>
        <pc:cxnChg chg="add">
          <ac:chgData name="Miška" userId="1288f9762cc3c3e4" providerId="LiveId" clId="{44555C97-CE51-4D3A-BA67-7DF0C7A41232}" dt="2022-06-05T12:33:50.149" v="1532" actId="26606"/>
          <ac:cxnSpMkLst>
            <pc:docMk/>
            <pc:sldMk cId="1347370623" sldId="265"/>
            <ac:cxnSpMk id="74" creationId="{D28A9C89-B313-458F-9C85-515930A51A93}"/>
          </ac:cxnSpMkLst>
        </pc:cxnChg>
      </pc:sldChg>
      <pc:sldChg chg="addSp modSp new mod ord">
        <pc:chgData name="Miška" userId="1288f9762cc3c3e4" providerId="LiveId" clId="{44555C97-CE51-4D3A-BA67-7DF0C7A41232}" dt="2022-06-08T16:14:28.542" v="2054"/>
        <pc:sldMkLst>
          <pc:docMk/>
          <pc:sldMk cId="618256985" sldId="266"/>
        </pc:sldMkLst>
        <pc:spChg chg="mod">
          <ac:chgData name="Miška" userId="1288f9762cc3c3e4" providerId="LiveId" clId="{44555C97-CE51-4D3A-BA67-7DF0C7A41232}" dt="2022-06-08T09:06:28.846" v="1576" actId="20577"/>
          <ac:spMkLst>
            <pc:docMk/>
            <pc:sldMk cId="618256985" sldId="266"/>
            <ac:spMk id="2" creationId="{1C3A7646-AA0E-49E9-A2CE-ED45B49675F1}"/>
          </ac:spMkLst>
        </pc:spChg>
        <pc:spChg chg="mod">
          <ac:chgData name="Miška" userId="1288f9762cc3c3e4" providerId="LiveId" clId="{44555C97-CE51-4D3A-BA67-7DF0C7A41232}" dt="2022-06-08T09:11:12.117" v="1866" actId="20577"/>
          <ac:spMkLst>
            <pc:docMk/>
            <pc:sldMk cId="618256985" sldId="266"/>
            <ac:spMk id="3" creationId="{F15D1C4F-AF0C-4A2D-8CDD-1DED7A383DEA}"/>
          </ac:spMkLst>
        </pc:spChg>
        <pc:spChg chg="add mod">
          <ac:chgData name="Miška" userId="1288f9762cc3c3e4" providerId="LiveId" clId="{44555C97-CE51-4D3A-BA67-7DF0C7A41232}" dt="2022-06-08T09:12:14.235" v="1959" actId="403"/>
          <ac:spMkLst>
            <pc:docMk/>
            <pc:sldMk cId="618256985" sldId="266"/>
            <ac:spMk id="4" creationId="{DFA1B334-B2E0-4D71-8A42-D2EFE181CFC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6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5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8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2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6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3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0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4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4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3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12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465B77-8B34-4644-BFDB-BB57D9FC7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480" y="406456"/>
            <a:ext cx="7114354" cy="3686015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000" dirty="0"/>
              <a:t>Webová aplikácia na tvorbu testov pre žiakov so špeciálnymi výchovno-vzdelávacími potrebami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A4EA88-5A12-4FE0-B4A5-D69E1DC1A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8984" y="5130746"/>
            <a:ext cx="6269347" cy="1021498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Školiteľ: </a:t>
            </a:r>
            <a:r>
              <a:rPr lang="sk-SK" dirty="0"/>
              <a:t>Mgr. Lucia Budinská, PhD.</a:t>
            </a:r>
          </a:p>
          <a:p>
            <a:pPr algn="ctr"/>
            <a:r>
              <a:rPr lang="sk-SK" dirty="0"/>
              <a:t>Autor: Michaela </a:t>
            </a:r>
            <a:r>
              <a:rPr lang="sk-SK" dirty="0" err="1"/>
              <a:t>mattová</a:t>
            </a:r>
            <a:r>
              <a:rPr lang="sk-SK" dirty="0"/>
              <a:t> 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Farebné vzory listu">
            <a:extLst>
              <a:ext uri="{FF2B5EF4-FFF2-40B4-BE49-F238E27FC236}">
                <a16:creationId xmlns:a16="http://schemas.microsoft.com/office/drawing/2014/main" id="{767B606A-19EC-288B-5711-68F3DEEDA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4" r="35743" b="1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3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4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2" name="Rectangle 4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6D354B-2D85-4404-85EE-86E0A2FE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4947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Testovanie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7FB605-6B79-46C7-94AC-B24DB086A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cap="all" spc="200" dirty="0" err="1">
                <a:solidFill>
                  <a:schemeClr val="tx1"/>
                </a:solidFill>
              </a:rPr>
              <a:t>Aplikáciu</a:t>
            </a:r>
            <a:r>
              <a:rPr lang="en-US" sz="2400" cap="all" spc="200" dirty="0">
                <a:solidFill>
                  <a:schemeClr val="tx1"/>
                </a:solidFill>
              </a:rPr>
              <a:t> </a:t>
            </a:r>
            <a:r>
              <a:rPr lang="en-US" sz="2400" cap="all" spc="200" dirty="0" err="1">
                <a:solidFill>
                  <a:schemeClr val="tx1"/>
                </a:solidFill>
              </a:rPr>
              <a:t>sme</a:t>
            </a:r>
            <a:r>
              <a:rPr lang="en-US" sz="2400" cap="all" spc="200" dirty="0">
                <a:solidFill>
                  <a:schemeClr val="tx1"/>
                </a:solidFill>
              </a:rPr>
              <a:t> </a:t>
            </a:r>
            <a:r>
              <a:rPr lang="en-US" sz="2400" cap="all" spc="200" dirty="0" err="1">
                <a:solidFill>
                  <a:schemeClr val="tx1"/>
                </a:solidFill>
              </a:rPr>
              <a:t>testovali</a:t>
            </a:r>
            <a:r>
              <a:rPr lang="en-US" sz="2400" cap="all" spc="200" dirty="0">
                <a:solidFill>
                  <a:schemeClr val="tx1"/>
                </a:solidFill>
              </a:rPr>
              <a:t> s 9 </a:t>
            </a:r>
            <a:r>
              <a:rPr lang="en-US" sz="2400" cap="all" spc="200" dirty="0" err="1">
                <a:solidFill>
                  <a:schemeClr val="tx1"/>
                </a:solidFill>
              </a:rPr>
              <a:t>žiakmi</a:t>
            </a:r>
            <a:r>
              <a:rPr lang="en-US" sz="2400" cap="all" spc="200" dirty="0">
                <a:solidFill>
                  <a:schemeClr val="tx1"/>
                </a:solidFill>
              </a:rPr>
              <a:t> a </a:t>
            </a:r>
            <a:r>
              <a:rPr lang="en-US" sz="2400" b="1" cap="all" spc="200" dirty="0">
                <a:solidFill>
                  <a:schemeClr val="tx1"/>
                </a:solidFill>
              </a:rPr>
              <a:t>7 </a:t>
            </a:r>
            <a:r>
              <a:rPr lang="en-US" sz="2400" b="1" cap="all" spc="200" dirty="0" err="1">
                <a:solidFill>
                  <a:schemeClr val="tx1"/>
                </a:solidFill>
              </a:rPr>
              <a:t>učiteľmi</a:t>
            </a:r>
            <a:endParaRPr lang="en-US" sz="2400" b="1" cap="all" spc="200" dirty="0">
              <a:solidFill>
                <a:schemeClr val="tx1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0BFA0D0-F485-4230-A242-D16637A1F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63" name="Straight Connector 4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3A25A949-B8EF-453C-9EC4-80C7845B7705}"/>
              </a:ext>
            </a:extLst>
          </p:cNvPr>
          <p:cNvSpPr txBox="1">
            <a:spLocks/>
          </p:cNvSpPr>
          <p:nvPr/>
        </p:nvSpPr>
        <p:spPr>
          <a:xfrm>
            <a:off x="7152640" y="317364"/>
            <a:ext cx="2733040" cy="130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sk-SK" sz="2400" spc="200" dirty="0">
                <a:solidFill>
                  <a:schemeClr val="tx1"/>
                </a:solidFill>
              </a:rPr>
              <a:t>1- vôbec nie</a:t>
            </a:r>
          </a:p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sk-SK" sz="2400" spc="200" dirty="0">
                <a:solidFill>
                  <a:schemeClr val="tx1"/>
                </a:solidFill>
              </a:rPr>
              <a:t>5- určite áno</a:t>
            </a:r>
            <a:endParaRPr lang="en-US" sz="2400" spc="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0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0F2980-FFA4-4897-9617-046333A3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k-SK" sz="1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Ďakujem za pozornosť!</a:t>
            </a:r>
            <a:endParaRPr lang="en-US" sz="1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125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2935BB-07E0-4789-8F76-424E75EC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09" y="634946"/>
            <a:ext cx="6432434" cy="1450757"/>
          </a:xfrm>
        </p:spPr>
        <p:txBody>
          <a:bodyPr>
            <a:normAutofit/>
          </a:bodyPr>
          <a:lstStyle/>
          <a:p>
            <a:r>
              <a:rPr lang="sk-SK" dirty="0"/>
              <a:t>ŠVVP</a:t>
            </a:r>
          </a:p>
        </p:txBody>
      </p:sp>
      <p:pic>
        <p:nvPicPr>
          <p:cNvPr id="2052" name="Picture 4" descr="Dyscalculia: 'maths dyslexia' or why so many children struggle with numbers">
            <a:extLst>
              <a:ext uri="{FF2B5EF4-FFF2-40B4-BE49-F238E27FC236}">
                <a16:creationId xmlns:a16="http://schemas.microsoft.com/office/drawing/2014/main" id="{C823325C-2131-4A23-BD96-FA48CF16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945" y="634947"/>
            <a:ext cx="3677421" cy="251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yslexia - techvia.sk">
            <a:extLst>
              <a:ext uri="{FF2B5EF4-FFF2-40B4-BE49-F238E27FC236}">
                <a16:creationId xmlns:a16="http://schemas.microsoft.com/office/drawing/2014/main" id="{A504697C-09E6-4D6E-8631-66B81F590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335" y="3475717"/>
            <a:ext cx="3618642" cy="247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F9D6A3-8D88-4C8A-ACF0-6899D98D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308" y="2407436"/>
            <a:ext cx="6432434" cy="346165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b="1" dirty="0"/>
              <a:t>Dys</a:t>
            </a:r>
            <a:r>
              <a:rPr lang="sk-SK" dirty="0"/>
              <a:t>lexia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Problém s čítaním textu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/>
              <a:t>Dys</a:t>
            </a:r>
            <a:r>
              <a:rPr lang="sk-SK" dirty="0"/>
              <a:t>kalkúlia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Ťažkosti pri aritmetike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/>
              <a:t>Dys</a:t>
            </a:r>
            <a:r>
              <a:rPr lang="sk-SK" dirty="0"/>
              <a:t>grafia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Problémy s tvorbou písaného textu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/>
              <a:t>Dys</a:t>
            </a:r>
            <a:r>
              <a:rPr lang="sk-SK" dirty="0"/>
              <a:t>ortografia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Problém s vyslovovaním písaného textu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862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81C9E7-0522-4042-BFA0-58B049ED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Cieľ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E8CB68-FD95-4DB7-8E1B-2398917CA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 preskúmať existujúce prostredia na tvorbu testov a prostredia používajúce sa pri edukácii pre žiakov so ŠVVP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vytvoriť prostredie s možnosťami, ako vytvoriť individualizovaný test pre žiakov so ŠVVP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aplikáciu otestovať s učiteľmi a žiakmi na 2. stupni ZŠ 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800" dirty="0"/>
          </a:p>
          <a:p>
            <a:pPr>
              <a:buFont typeface="Arial" panose="020B0604020202020204" pitchFamily="34" charset="0"/>
              <a:buChar char="•"/>
            </a:pPr>
            <a:endParaRPr lang="sk-SK" sz="2800" dirty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82805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A294F5-02A1-4BFB-BDB4-83A5CA58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524386"/>
            <a:ext cx="545374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800" dirty="0"/>
              <a:t>Problematika</a:t>
            </a:r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553" y="2267421"/>
            <a:ext cx="4846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3BACDC5D-ECEC-4976-9B4F-3EDF83E3CF79}"/>
              </a:ext>
            </a:extLst>
          </p:cNvPr>
          <p:cNvSpPr txBox="1">
            <a:spLocks/>
          </p:cNvSpPr>
          <p:nvPr/>
        </p:nvSpPr>
        <p:spPr>
          <a:xfrm>
            <a:off x="642257" y="2407436"/>
            <a:ext cx="6253425" cy="34616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800" dirty="0" err="1"/>
              <a:t>chýba</a:t>
            </a:r>
            <a:r>
              <a:rPr lang="en-US" sz="2800" dirty="0"/>
              <a:t> </a:t>
            </a:r>
            <a:r>
              <a:rPr lang="en-US" sz="2800" b="1" dirty="0" err="1"/>
              <a:t>individualizovanie</a:t>
            </a:r>
            <a:r>
              <a:rPr lang="en-US" sz="2800" dirty="0"/>
              <a:t> pre </a:t>
            </a:r>
            <a:r>
              <a:rPr lang="en-US" sz="2800" dirty="0" err="1"/>
              <a:t>účely</a:t>
            </a:r>
            <a:r>
              <a:rPr lang="en-US" sz="2800" dirty="0"/>
              <a:t> </a:t>
            </a:r>
            <a:r>
              <a:rPr lang="en-US" sz="2800" dirty="0" err="1"/>
              <a:t>žiakov</a:t>
            </a:r>
            <a:r>
              <a:rPr lang="en-US" sz="2800" dirty="0"/>
              <a:t> so ŠVVP 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800" dirty="0" err="1"/>
              <a:t>chýbajú</a:t>
            </a:r>
            <a:r>
              <a:rPr lang="en-US" sz="2800" dirty="0"/>
              <a:t> </a:t>
            </a:r>
            <a:r>
              <a:rPr lang="en-US" sz="2800" dirty="0" err="1"/>
              <a:t>možnosti</a:t>
            </a:r>
            <a:r>
              <a:rPr lang="en-US" sz="2800" dirty="0"/>
              <a:t> </a:t>
            </a:r>
            <a:r>
              <a:rPr lang="en-US" sz="2800" dirty="0" err="1"/>
              <a:t>väčšieho</a:t>
            </a:r>
            <a:r>
              <a:rPr lang="en-US" sz="2800" dirty="0"/>
              <a:t> </a:t>
            </a:r>
            <a:r>
              <a:rPr lang="en-US" sz="2800" dirty="0" err="1"/>
              <a:t>nastavovania</a:t>
            </a:r>
            <a:r>
              <a:rPr lang="en-US" sz="2800" dirty="0"/>
              <a:t> </a:t>
            </a:r>
            <a:r>
              <a:rPr lang="en-US" sz="2800" dirty="0" err="1"/>
              <a:t>otázok</a:t>
            </a:r>
            <a:r>
              <a:rPr lang="en-US" sz="2800" dirty="0"/>
              <a:t> a </a:t>
            </a:r>
            <a:r>
              <a:rPr lang="en-US" sz="2800" dirty="0" err="1"/>
              <a:t>odpovedí</a:t>
            </a:r>
            <a:r>
              <a:rPr lang="en-US" sz="2800" dirty="0"/>
              <a:t> </a:t>
            </a:r>
            <a:r>
              <a:rPr lang="en-US" sz="2800" dirty="0" err="1"/>
              <a:t>alebo</a:t>
            </a:r>
            <a:r>
              <a:rPr lang="en-US" sz="2800" dirty="0"/>
              <a:t> </a:t>
            </a:r>
            <a:r>
              <a:rPr lang="en-US" sz="2800" dirty="0" err="1"/>
              <a:t>definovaných</a:t>
            </a:r>
            <a:r>
              <a:rPr lang="en-US" sz="2800" dirty="0"/>
              <a:t> </a:t>
            </a:r>
            <a:r>
              <a:rPr lang="sk-SK" sz="2800" b="1" dirty="0"/>
              <a:t>pomocných</a:t>
            </a:r>
            <a:r>
              <a:rPr lang="en-US" sz="2800" b="1" dirty="0"/>
              <a:t> </a:t>
            </a:r>
            <a:r>
              <a:rPr lang="en-US" sz="2800" b="1" dirty="0" err="1"/>
              <a:t>prvkov</a:t>
            </a:r>
            <a:r>
              <a:rPr lang="en-US" sz="2800" b="1" dirty="0"/>
              <a:t> </a:t>
            </a:r>
            <a:r>
              <a:rPr lang="en-US" sz="2800" dirty="0"/>
              <a:t>v </a:t>
            </a:r>
            <a:r>
              <a:rPr lang="en-US" sz="2800" dirty="0" err="1"/>
              <a:t>daných</a:t>
            </a:r>
            <a:r>
              <a:rPr lang="en-US" sz="2800" dirty="0"/>
              <a:t> </a:t>
            </a:r>
            <a:r>
              <a:rPr lang="en-US" sz="2800" dirty="0" err="1"/>
              <a:t>otázkach</a:t>
            </a:r>
            <a:endParaRPr lang="en-US" sz="2800" dirty="0"/>
          </a:p>
          <a:p>
            <a:pPr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800" dirty="0" err="1"/>
              <a:t>žiadne</a:t>
            </a:r>
            <a:r>
              <a:rPr lang="en-US" sz="2800" dirty="0"/>
              <a:t> </a:t>
            </a:r>
            <a:r>
              <a:rPr lang="en-US" sz="2800" b="1" dirty="0" err="1"/>
              <a:t>upozornenie</a:t>
            </a:r>
            <a:r>
              <a:rPr lang="en-US" sz="2800" dirty="0"/>
              <a:t> </a:t>
            </a:r>
            <a:r>
              <a:rPr lang="en-US" sz="2800" dirty="0" err="1"/>
              <a:t>učiteľa</a:t>
            </a:r>
            <a:r>
              <a:rPr lang="en-US" sz="2800" dirty="0"/>
              <a:t> </a:t>
            </a:r>
            <a:r>
              <a:rPr lang="en-US" sz="2800" dirty="0" err="1"/>
              <a:t>pri</a:t>
            </a:r>
            <a:r>
              <a:rPr lang="en-US" sz="2800" dirty="0"/>
              <a:t> </a:t>
            </a:r>
            <a:r>
              <a:rPr lang="en-US" sz="2800" dirty="0" err="1"/>
              <a:t>problematických</a:t>
            </a:r>
            <a:r>
              <a:rPr lang="en-US" sz="2800" dirty="0"/>
              <a:t> </a:t>
            </a:r>
            <a:r>
              <a:rPr lang="en-US" sz="2800" dirty="0" err="1"/>
              <a:t>otázkach</a:t>
            </a:r>
            <a:endParaRPr lang="en-US" sz="2800" dirty="0"/>
          </a:p>
        </p:txBody>
      </p:sp>
      <p:pic>
        <p:nvPicPr>
          <p:cNvPr id="1026" name="Picture 2" descr="EduPage ZŠ Slobody | Základná škola">
            <a:extLst>
              <a:ext uri="{FF2B5EF4-FFF2-40B4-BE49-F238E27FC236}">
                <a16:creationId xmlns:a16="http://schemas.microsoft.com/office/drawing/2014/main" id="{3D12662D-E365-4588-8631-CCC4F9D3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3862" y="769961"/>
            <a:ext cx="1983397" cy="198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 Word – Wikipedie">
            <a:extLst>
              <a:ext uri="{FF2B5EF4-FFF2-40B4-BE49-F238E27FC236}">
                <a16:creationId xmlns:a16="http://schemas.microsoft.com/office/drawing/2014/main" id="{D4F63AD8-9E70-46EF-B639-3437D4363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8117" y="3797643"/>
            <a:ext cx="2132685" cy="198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Google Forms?">
            <a:extLst>
              <a:ext uri="{FF2B5EF4-FFF2-40B4-BE49-F238E27FC236}">
                <a16:creationId xmlns:a16="http://schemas.microsoft.com/office/drawing/2014/main" id="{F943A637-2620-4973-95EE-0D4E8B234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5682" y="3724667"/>
            <a:ext cx="2091577" cy="20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čebné materiály pre žiakov a rodičov">
            <a:extLst>
              <a:ext uri="{FF2B5EF4-FFF2-40B4-BE49-F238E27FC236}">
                <a16:creationId xmlns:a16="http://schemas.microsoft.com/office/drawing/2014/main" id="{A8A93FED-9C34-4983-B48F-0E5EA9BC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0735" y="874045"/>
            <a:ext cx="1983397" cy="198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590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529D7-45BD-4B58-A638-F294ED50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Použité technológie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89931B-9C54-43F1-BB7A-AC32DD421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PHP, JavaScript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HTML, CSS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MySQL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2800" dirty="0" err="1"/>
              <a:t>BootStrap</a:t>
            </a:r>
            <a:endParaRPr lang="sk-SK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2800" dirty="0" err="1"/>
              <a:t>CanvasJS</a:t>
            </a:r>
            <a:endParaRPr lang="sk-SK" sz="2800" dirty="0"/>
          </a:p>
        </p:txBody>
      </p:sp>
      <p:pic>
        <p:nvPicPr>
          <p:cNvPr id="1026" name="Picture 2" descr="PHP – Wikipedie">
            <a:extLst>
              <a:ext uri="{FF2B5EF4-FFF2-40B4-BE49-F238E27FC236}">
                <a16:creationId xmlns:a16="http://schemas.microsoft.com/office/drawing/2014/main" id="{599E6E25-C6E5-41F3-8FA0-F8190E6D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2102139"/>
            <a:ext cx="2331720" cy="12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-javascript-png-html-code-allows-to-embed-javascript-logo-in-your-website-587  | FEDojo">
            <a:extLst>
              <a:ext uri="{FF2B5EF4-FFF2-40B4-BE49-F238E27FC236}">
                <a16:creationId xmlns:a16="http://schemas.microsoft.com/office/drawing/2014/main" id="{F688AC32-2E23-4F68-8399-D9496225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22" y="2027128"/>
            <a:ext cx="3029268" cy="17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58C3B7F-555F-4FA4-B27E-A4C67F053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17" y="3792500"/>
            <a:ext cx="1935760" cy="193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7C7ADF7-C003-4B34-AF09-67668465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60" y="3646670"/>
            <a:ext cx="1475423" cy="20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ownload PNG mysql logo, png - Free Transparent PNG">
            <a:extLst>
              <a:ext uri="{FF2B5EF4-FFF2-40B4-BE49-F238E27FC236}">
                <a16:creationId xmlns:a16="http://schemas.microsoft.com/office/drawing/2014/main" id="{EC4BA81C-B530-431F-8B18-823D1F63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026768"/>
            <a:ext cx="2880678" cy="14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8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A7646-AA0E-49E9-A2CE-ED45B496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Implementácia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5D1C4F-AF0C-4A2D-8CDD-1DED7A383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08201"/>
            <a:ext cx="4754880" cy="37608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Učiteľ: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800" dirty="0"/>
              <a:t>Hromadne registrovať žiakov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800" dirty="0"/>
              <a:t>Hromadne priradzovať žiakov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800" dirty="0"/>
              <a:t>Zobraziť všetkých priradených žiakov spolu s potrebami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800" dirty="0"/>
              <a:t>Vytvárať/upraviť/zmazať/priradiť/ ohodnotiť  testy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DFA1B334-B2E0-4D71-8A42-D2EFE181CFCB}"/>
              </a:ext>
            </a:extLst>
          </p:cNvPr>
          <p:cNvSpPr txBox="1">
            <a:spLocks/>
          </p:cNvSpPr>
          <p:nvPr/>
        </p:nvSpPr>
        <p:spPr>
          <a:xfrm>
            <a:off x="6797040" y="2143762"/>
            <a:ext cx="429768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Žiak: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800" dirty="0"/>
              <a:t>Prihlásiť/ registrovať 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800" dirty="0"/>
              <a:t>Vyplniť individualizovaný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800" dirty="0"/>
              <a:t>Zobraziť výsledok testu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k-SK" dirty="0"/>
          </a:p>
          <a:p>
            <a:pPr lvl="1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825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57719C-8D3B-4CD6-A49E-73A90B0E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Implementácia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F95E54-ACA5-40AE-BA44-3E1F73FC4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1131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Vytvorený test obsahuje individualizované možnosti zobrazenia otázok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/>
              <a:t>Rozdelenie viet do samostatných riadkov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/>
              <a:t>Použitie číselnej osi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/>
              <a:t>Použitie matematických blokov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/>
              <a:t>Zmena veľkosti písma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/>
              <a:t>Formátovanie písma, jeho farba a dekorácie ako </a:t>
            </a:r>
            <a:r>
              <a:rPr lang="sk-SK" sz="2200" i="1" dirty="0" err="1"/>
              <a:t>italic</a:t>
            </a:r>
            <a:r>
              <a:rPr lang="sk-SK" sz="2200" i="1" dirty="0"/>
              <a:t> </a:t>
            </a:r>
            <a:r>
              <a:rPr lang="sk-SK" sz="2200" dirty="0"/>
              <a:t>a</a:t>
            </a:r>
            <a:r>
              <a:rPr lang="sk-SK" sz="2200" i="1" dirty="0"/>
              <a:t> </a:t>
            </a:r>
            <a:r>
              <a:rPr lang="sk-SK" sz="2200" b="1" dirty="0" err="1"/>
              <a:t>bold</a:t>
            </a:r>
            <a:endParaRPr lang="sk-SK" sz="22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/>
              <a:t>Pridanie videí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/>
              <a:t>Pridanie obrázkov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Upozornenie učiteľa pri problematických úlohách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/>
              <a:t>Pri otázkach s číslami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/>
              <a:t>Pri otázkach s príliš dlhým textom</a:t>
            </a:r>
          </a:p>
        </p:txBody>
      </p:sp>
    </p:spTree>
    <p:extLst>
      <p:ext uri="{BB962C8B-B14F-4D97-AF65-F5344CB8AC3E}">
        <p14:creationId xmlns:p14="http://schemas.microsoft.com/office/powerpoint/2010/main" val="54161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sledne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B3549A2F-D136-4F59-B83A-1B6D084C61C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1480" y="0"/>
            <a:ext cx="11369040" cy="6394411"/>
          </a:xfrm>
        </p:spPr>
      </p:pic>
    </p:spTree>
    <p:extLst>
      <p:ext uri="{BB962C8B-B14F-4D97-AF65-F5344CB8AC3E}">
        <p14:creationId xmlns:p14="http://schemas.microsoft.com/office/powerpoint/2010/main" val="11643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6D354B-2D85-4404-85EE-86E0A2FE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4947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Testovanie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7FB605-6B79-46C7-94AC-B24DB086A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cap="all" spc="200" dirty="0" err="1">
                <a:solidFill>
                  <a:schemeClr val="tx1"/>
                </a:solidFill>
              </a:rPr>
              <a:t>Aplikáciu</a:t>
            </a:r>
            <a:r>
              <a:rPr lang="en-US" sz="2400" cap="all" spc="200" dirty="0">
                <a:solidFill>
                  <a:schemeClr val="tx1"/>
                </a:solidFill>
              </a:rPr>
              <a:t> </a:t>
            </a:r>
            <a:r>
              <a:rPr lang="en-US" sz="2400" cap="all" spc="200" dirty="0" err="1">
                <a:solidFill>
                  <a:schemeClr val="tx1"/>
                </a:solidFill>
              </a:rPr>
              <a:t>sme</a:t>
            </a:r>
            <a:r>
              <a:rPr lang="en-US" sz="2400" cap="all" spc="200" dirty="0">
                <a:solidFill>
                  <a:schemeClr val="tx1"/>
                </a:solidFill>
              </a:rPr>
              <a:t> </a:t>
            </a:r>
            <a:r>
              <a:rPr lang="en-US" sz="2400" cap="all" spc="200" dirty="0" err="1">
                <a:solidFill>
                  <a:schemeClr val="tx1"/>
                </a:solidFill>
              </a:rPr>
              <a:t>testovali</a:t>
            </a:r>
            <a:r>
              <a:rPr lang="en-US" sz="2400" cap="all" spc="200" dirty="0">
                <a:solidFill>
                  <a:schemeClr val="tx1"/>
                </a:solidFill>
              </a:rPr>
              <a:t> </a:t>
            </a:r>
            <a:r>
              <a:rPr lang="en-US" sz="2400" b="1" cap="all" spc="200" dirty="0">
                <a:solidFill>
                  <a:schemeClr val="tx1"/>
                </a:solidFill>
              </a:rPr>
              <a:t>s 9 </a:t>
            </a:r>
            <a:r>
              <a:rPr lang="en-US" sz="2400" b="1" cap="all" spc="200" dirty="0" err="1">
                <a:solidFill>
                  <a:schemeClr val="tx1"/>
                </a:solidFill>
              </a:rPr>
              <a:t>žiakmi</a:t>
            </a:r>
            <a:r>
              <a:rPr lang="en-US" sz="2400" cap="all" spc="200" dirty="0">
                <a:solidFill>
                  <a:schemeClr val="tx1"/>
                </a:solidFill>
              </a:rPr>
              <a:t> a 7 </a:t>
            </a:r>
            <a:r>
              <a:rPr lang="en-US" sz="2400" cap="all" spc="200" dirty="0" err="1">
                <a:solidFill>
                  <a:schemeClr val="tx1"/>
                </a:solidFill>
              </a:rPr>
              <a:t>učiteľmi</a:t>
            </a:r>
            <a:endParaRPr lang="en-US" sz="2400" cap="all" spc="2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ok 7">
            <a:extLst>
              <a:ext uri="{FF2B5EF4-FFF2-40B4-BE49-F238E27FC236}">
                <a16:creationId xmlns:a16="http://schemas.microsoft.com/office/drawing/2014/main" id="{867A1C97-DDCB-4C8E-9AFF-188D186D4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61" y="0"/>
            <a:ext cx="5902037" cy="6858000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C5390FAC-2EBF-4424-8B0B-38F190138CB9}"/>
              </a:ext>
            </a:extLst>
          </p:cNvPr>
          <p:cNvSpPr txBox="1">
            <a:spLocks/>
          </p:cNvSpPr>
          <p:nvPr/>
        </p:nvSpPr>
        <p:spPr>
          <a:xfrm>
            <a:off x="7129875" y="317364"/>
            <a:ext cx="2755805" cy="123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sk-SK" sz="2400" spc="200" dirty="0">
                <a:solidFill>
                  <a:schemeClr val="tx1"/>
                </a:solidFill>
              </a:rPr>
              <a:t>1- vôbec nie</a:t>
            </a:r>
          </a:p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sk-SK" sz="2400" spc="200" dirty="0">
                <a:solidFill>
                  <a:schemeClr val="tx1"/>
                </a:solidFill>
              </a:rPr>
              <a:t>5- určite áno</a:t>
            </a:r>
            <a:endParaRPr lang="en-US" sz="2400" spc="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706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_2SEEDS">
      <a:dk1>
        <a:srgbClr val="000000"/>
      </a:dk1>
      <a:lt1>
        <a:srgbClr val="FFFFFF"/>
      </a:lt1>
      <a:dk2>
        <a:srgbClr val="413024"/>
      </a:dk2>
      <a:lt2>
        <a:srgbClr val="E2E6E8"/>
      </a:lt2>
      <a:accent1>
        <a:srgbClr val="D59164"/>
      </a:accent1>
      <a:accent2>
        <a:srgbClr val="DC8081"/>
      </a:accent2>
      <a:accent3>
        <a:srgbClr val="AFA266"/>
      </a:accent3>
      <a:accent4>
        <a:srgbClr val="52AFAF"/>
      </a:accent4>
      <a:accent5>
        <a:srgbClr val="69A8D6"/>
      </a:accent5>
      <a:accent6>
        <a:srgbClr val="6476D5"/>
      </a:accent6>
      <a:hlink>
        <a:srgbClr val="5986A5"/>
      </a:hlink>
      <a:folHlink>
        <a:srgbClr val="7F7F7F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254</Words>
  <Application>Microsoft Office PowerPoint</Application>
  <PresentationFormat>Širokouhlá</PresentationFormat>
  <Paragraphs>59</Paragraphs>
  <Slides>11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RetrospectVTI</vt:lpstr>
      <vt:lpstr>Webová aplikácia na tvorbu testov pre žiakov so špeciálnymi výchovno-vzdelávacími potrebami</vt:lpstr>
      <vt:lpstr>ŠVVP</vt:lpstr>
      <vt:lpstr>Cieľ práce</vt:lpstr>
      <vt:lpstr>Problematika</vt:lpstr>
      <vt:lpstr>Použité technológie</vt:lpstr>
      <vt:lpstr>Implementácia</vt:lpstr>
      <vt:lpstr>Implementácia</vt:lpstr>
      <vt:lpstr>Prezentácia programu PowerPoint</vt:lpstr>
      <vt:lpstr>Testovanie</vt:lpstr>
      <vt:lpstr>Testovanie</vt:lpstr>
      <vt:lpstr>Ďakujem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Webová aplikácia na tvorbu testov pre žiakov so špeciálnymi výchovno-vzdelávacími potrebami</dc:title>
  <dc:creator>Miška</dc:creator>
  <cp:lastModifiedBy>Miška</cp:lastModifiedBy>
  <cp:revision>5</cp:revision>
  <dcterms:created xsi:type="dcterms:W3CDTF">2022-06-05T10:41:50Z</dcterms:created>
  <dcterms:modified xsi:type="dcterms:W3CDTF">2022-06-08T16:49:09Z</dcterms:modified>
</cp:coreProperties>
</file>